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9" r:id="rId3"/>
    <p:sldId id="258" r:id="rId4"/>
    <p:sldId id="261" r:id="rId5"/>
    <p:sldId id="262" r:id="rId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616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8BCBF2-4346-4208-AE98-D5E705559B3D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BDA2CD5-A3D1-4B56-92DF-FD2EC5AF019C}">
      <dgm:prSet/>
      <dgm:spPr/>
      <dgm:t>
        <a:bodyPr/>
        <a:lstStyle/>
        <a:p>
          <a:pPr rtl="0"/>
          <a:r>
            <a:rPr lang="ru-RU" b="1" dirty="0" smtClean="0"/>
            <a:t>Структура управления школой в условиях введения   ФГОС для детей с ОВЗ</a:t>
          </a:r>
          <a:endParaRPr lang="ru-RU" dirty="0"/>
        </a:p>
      </dgm:t>
    </dgm:pt>
    <dgm:pt modelId="{EE62A21B-C752-41FC-B26F-66F2C36F3ACA}" type="parTrans" cxnId="{5531382D-0D4C-4AD2-89DE-C9115B5664A6}">
      <dgm:prSet/>
      <dgm:spPr/>
      <dgm:t>
        <a:bodyPr/>
        <a:lstStyle/>
        <a:p>
          <a:endParaRPr lang="ru-RU"/>
        </a:p>
      </dgm:t>
    </dgm:pt>
    <dgm:pt modelId="{88E3B0C4-0B32-448A-B986-1B37363A1797}" type="sibTrans" cxnId="{5531382D-0D4C-4AD2-89DE-C9115B5664A6}">
      <dgm:prSet/>
      <dgm:spPr/>
      <dgm:t>
        <a:bodyPr/>
        <a:lstStyle/>
        <a:p>
          <a:endParaRPr lang="ru-RU"/>
        </a:p>
      </dgm:t>
    </dgm:pt>
    <dgm:pt modelId="{2455FD36-BF8F-474D-9315-67D2F976A055}">
      <dgm:prSet/>
      <dgm:spPr/>
      <dgm:t>
        <a:bodyPr/>
        <a:lstStyle/>
        <a:p>
          <a:pPr rtl="0"/>
          <a:r>
            <a:rPr lang="ru-RU" dirty="0" smtClean="0"/>
            <a:t>Министерство  образования и науки  Российской Федерации</a:t>
          </a:r>
          <a:endParaRPr lang="ru-RU" dirty="0"/>
        </a:p>
      </dgm:t>
    </dgm:pt>
    <dgm:pt modelId="{9440D7A9-4C6A-4EE5-A699-5E06D987784C}" type="parTrans" cxnId="{2C6F5344-7160-4D2D-9EE1-81581421EC26}">
      <dgm:prSet/>
      <dgm:spPr/>
      <dgm:t>
        <a:bodyPr/>
        <a:lstStyle/>
        <a:p>
          <a:endParaRPr lang="ru-RU"/>
        </a:p>
      </dgm:t>
    </dgm:pt>
    <dgm:pt modelId="{354DDE32-DD2F-4093-8835-CC2D2EB4A295}" type="sibTrans" cxnId="{2C6F5344-7160-4D2D-9EE1-81581421EC26}">
      <dgm:prSet/>
      <dgm:spPr/>
      <dgm:t>
        <a:bodyPr/>
        <a:lstStyle/>
        <a:p>
          <a:endParaRPr lang="ru-RU"/>
        </a:p>
      </dgm:t>
    </dgm:pt>
    <dgm:pt modelId="{612DAD8E-1FD4-4930-A972-9595F44160C3}">
      <dgm:prSet/>
      <dgm:spPr/>
      <dgm:t>
        <a:bodyPr/>
        <a:lstStyle/>
        <a:p>
          <a:pPr rtl="0"/>
          <a:r>
            <a:rPr lang="ru-RU" dirty="0" smtClean="0"/>
            <a:t>Директор ОУ, зам. директора по УВР и ВР, рабочая группа, Методический Совет, ШМО, библиотека</a:t>
          </a:r>
          <a:endParaRPr lang="ru-RU" dirty="0"/>
        </a:p>
      </dgm:t>
    </dgm:pt>
    <dgm:pt modelId="{0EFD54C1-935A-4330-8686-0B68BA90449E}" type="parTrans" cxnId="{7C66DF5C-7EC3-4D73-A933-0D13D9251057}">
      <dgm:prSet/>
      <dgm:spPr/>
      <dgm:t>
        <a:bodyPr/>
        <a:lstStyle/>
        <a:p>
          <a:endParaRPr lang="ru-RU"/>
        </a:p>
      </dgm:t>
    </dgm:pt>
    <dgm:pt modelId="{EB4DB05C-5183-40CF-B1B1-2462CD299C21}" type="sibTrans" cxnId="{7C66DF5C-7EC3-4D73-A933-0D13D9251057}">
      <dgm:prSet/>
      <dgm:spPr/>
      <dgm:t>
        <a:bodyPr/>
        <a:lstStyle/>
        <a:p>
          <a:endParaRPr lang="ru-RU"/>
        </a:p>
      </dgm:t>
    </dgm:pt>
    <dgm:pt modelId="{971BB121-776E-4512-A39F-25407263506C}" type="pres">
      <dgm:prSet presAssocID="{F18BCBF2-4346-4208-AE98-D5E705559B3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8DF645-0C40-40D7-BCD5-D42CD9CA4F25}" type="pres">
      <dgm:prSet presAssocID="{F18BCBF2-4346-4208-AE98-D5E705559B3D}" presName="dummyMaxCanvas" presStyleCnt="0">
        <dgm:presLayoutVars/>
      </dgm:prSet>
      <dgm:spPr/>
    </dgm:pt>
    <dgm:pt modelId="{18682D81-8ECF-4D1C-A39A-7F7F76118A67}" type="pres">
      <dgm:prSet presAssocID="{F18BCBF2-4346-4208-AE98-D5E705559B3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143319-ABC6-48F6-92B8-2351CD452430}" type="pres">
      <dgm:prSet presAssocID="{F18BCBF2-4346-4208-AE98-D5E705559B3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71B062-57B4-43B1-8E64-CEB0EA4031C2}" type="pres">
      <dgm:prSet presAssocID="{F18BCBF2-4346-4208-AE98-D5E705559B3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224F7B-4C96-490D-A47C-F3B927AA6C2B}" type="pres">
      <dgm:prSet presAssocID="{F18BCBF2-4346-4208-AE98-D5E705559B3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AE495C-189B-4029-9A6A-9894405C838A}" type="pres">
      <dgm:prSet presAssocID="{F18BCBF2-4346-4208-AE98-D5E705559B3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CBE498-1EDC-4B28-B239-439D6EC39F37}" type="pres">
      <dgm:prSet presAssocID="{F18BCBF2-4346-4208-AE98-D5E705559B3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5E6369-67E2-4720-85C2-AD1F3549973A}" type="pres">
      <dgm:prSet presAssocID="{F18BCBF2-4346-4208-AE98-D5E705559B3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7DCE51-3ECB-437D-BC9D-BE809BF1592B}" type="pres">
      <dgm:prSet presAssocID="{F18BCBF2-4346-4208-AE98-D5E705559B3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31382D-0D4C-4AD2-89DE-C9115B5664A6}" srcId="{F18BCBF2-4346-4208-AE98-D5E705559B3D}" destId="{CBDA2CD5-A3D1-4B56-92DF-FD2EC5AF019C}" srcOrd="0" destOrd="0" parTransId="{EE62A21B-C752-41FC-B26F-66F2C36F3ACA}" sibTransId="{88E3B0C4-0B32-448A-B986-1B37363A1797}"/>
    <dgm:cxn modelId="{F3CAEBA7-F84E-4A1B-95D3-B55FD5F642DA}" type="presOf" srcId="{CBDA2CD5-A3D1-4B56-92DF-FD2EC5AF019C}" destId="{A2CBE498-1EDC-4B28-B239-439D6EC39F37}" srcOrd="1" destOrd="0" presId="urn:microsoft.com/office/officeart/2005/8/layout/vProcess5"/>
    <dgm:cxn modelId="{E587D00F-89A9-4C16-840E-507C9999F5A2}" type="presOf" srcId="{2455FD36-BF8F-474D-9315-67D2F976A055}" destId="{AE5E6369-67E2-4720-85C2-AD1F3549973A}" srcOrd="1" destOrd="0" presId="urn:microsoft.com/office/officeart/2005/8/layout/vProcess5"/>
    <dgm:cxn modelId="{8668AE6D-BB26-41F0-829E-FA19D051BF08}" type="presOf" srcId="{612DAD8E-1FD4-4930-A972-9595F44160C3}" destId="{0971B062-57B4-43B1-8E64-CEB0EA4031C2}" srcOrd="0" destOrd="0" presId="urn:microsoft.com/office/officeart/2005/8/layout/vProcess5"/>
    <dgm:cxn modelId="{4973C4A6-FEC3-45B7-9371-40A616CC8DB2}" type="presOf" srcId="{2455FD36-BF8F-474D-9315-67D2F976A055}" destId="{61143319-ABC6-48F6-92B8-2351CD452430}" srcOrd="0" destOrd="0" presId="urn:microsoft.com/office/officeart/2005/8/layout/vProcess5"/>
    <dgm:cxn modelId="{5131C146-AD05-4F71-B2FF-BD63F245BB68}" type="presOf" srcId="{88E3B0C4-0B32-448A-B986-1B37363A1797}" destId="{1C224F7B-4C96-490D-A47C-F3B927AA6C2B}" srcOrd="0" destOrd="0" presId="urn:microsoft.com/office/officeart/2005/8/layout/vProcess5"/>
    <dgm:cxn modelId="{7C66DF5C-7EC3-4D73-A933-0D13D9251057}" srcId="{F18BCBF2-4346-4208-AE98-D5E705559B3D}" destId="{612DAD8E-1FD4-4930-A972-9595F44160C3}" srcOrd="2" destOrd="0" parTransId="{0EFD54C1-935A-4330-8686-0B68BA90449E}" sibTransId="{EB4DB05C-5183-40CF-B1B1-2462CD299C21}"/>
    <dgm:cxn modelId="{50E3A6D5-BAA2-4203-B979-62FAE8FEFA82}" type="presOf" srcId="{354DDE32-DD2F-4093-8835-CC2D2EB4A295}" destId="{B9AE495C-189B-4029-9A6A-9894405C838A}" srcOrd="0" destOrd="0" presId="urn:microsoft.com/office/officeart/2005/8/layout/vProcess5"/>
    <dgm:cxn modelId="{E92660CC-DF4E-436B-B5FB-187B3CE01942}" type="presOf" srcId="{612DAD8E-1FD4-4930-A972-9595F44160C3}" destId="{357DCE51-3ECB-437D-BC9D-BE809BF1592B}" srcOrd="1" destOrd="0" presId="urn:microsoft.com/office/officeart/2005/8/layout/vProcess5"/>
    <dgm:cxn modelId="{20B4DA93-1A3C-475A-96A0-944BD9ACD667}" type="presOf" srcId="{F18BCBF2-4346-4208-AE98-D5E705559B3D}" destId="{971BB121-776E-4512-A39F-25407263506C}" srcOrd="0" destOrd="0" presId="urn:microsoft.com/office/officeart/2005/8/layout/vProcess5"/>
    <dgm:cxn modelId="{8FD58F2D-358B-4B5A-A686-C81886CEB63F}" type="presOf" srcId="{CBDA2CD5-A3D1-4B56-92DF-FD2EC5AF019C}" destId="{18682D81-8ECF-4D1C-A39A-7F7F76118A67}" srcOrd="0" destOrd="0" presId="urn:microsoft.com/office/officeart/2005/8/layout/vProcess5"/>
    <dgm:cxn modelId="{2C6F5344-7160-4D2D-9EE1-81581421EC26}" srcId="{F18BCBF2-4346-4208-AE98-D5E705559B3D}" destId="{2455FD36-BF8F-474D-9315-67D2F976A055}" srcOrd="1" destOrd="0" parTransId="{9440D7A9-4C6A-4EE5-A699-5E06D987784C}" sibTransId="{354DDE32-DD2F-4093-8835-CC2D2EB4A295}"/>
    <dgm:cxn modelId="{BACD02E1-8CDA-4F78-8909-7DE22726DAFA}" type="presParOf" srcId="{971BB121-776E-4512-A39F-25407263506C}" destId="{858DF645-0C40-40D7-BCD5-D42CD9CA4F25}" srcOrd="0" destOrd="0" presId="urn:microsoft.com/office/officeart/2005/8/layout/vProcess5"/>
    <dgm:cxn modelId="{42E0D00A-A4E6-44CB-B6A1-8A4532104031}" type="presParOf" srcId="{971BB121-776E-4512-A39F-25407263506C}" destId="{18682D81-8ECF-4D1C-A39A-7F7F76118A67}" srcOrd="1" destOrd="0" presId="urn:microsoft.com/office/officeart/2005/8/layout/vProcess5"/>
    <dgm:cxn modelId="{96DAC497-F0EB-4885-9C19-2573BCE36313}" type="presParOf" srcId="{971BB121-776E-4512-A39F-25407263506C}" destId="{61143319-ABC6-48F6-92B8-2351CD452430}" srcOrd="2" destOrd="0" presId="urn:microsoft.com/office/officeart/2005/8/layout/vProcess5"/>
    <dgm:cxn modelId="{B0C0C340-BF09-4D51-9C6A-F6DCDA02422B}" type="presParOf" srcId="{971BB121-776E-4512-A39F-25407263506C}" destId="{0971B062-57B4-43B1-8E64-CEB0EA4031C2}" srcOrd="3" destOrd="0" presId="urn:microsoft.com/office/officeart/2005/8/layout/vProcess5"/>
    <dgm:cxn modelId="{731716AA-33FA-4A14-BAB9-94277481BF97}" type="presParOf" srcId="{971BB121-776E-4512-A39F-25407263506C}" destId="{1C224F7B-4C96-490D-A47C-F3B927AA6C2B}" srcOrd="4" destOrd="0" presId="urn:microsoft.com/office/officeart/2005/8/layout/vProcess5"/>
    <dgm:cxn modelId="{F6148657-A028-4B53-8AB2-A992F25FB8B2}" type="presParOf" srcId="{971BB121-776E-4512-A39F-25407263506C}" destId="{B9AE495C-189B-4029-9A6A-9894405C838A}" srcOrd="5" destOrd="0" presId="urn:microsoft.com/office/officeart/2005/8/layout/vProcess5"/>
    <dgm:cxn modelId="{1B3D2BD4-D6CB-4940-B053-8FE2FB48085B}" type="presParOf" srcId="{971BB121-776E-4512-A39F-25407263506C}" destId="{A2CBE498-1EDC-4B28-B239-439D6EC39F37}" srcOrd="6" destOrd="0" presId="urn:microsoft.com/office/officeart/2005/8/layout/vProcess5"/>
    <dgm:cxn modelId="{A5451FED-8471-4235-9855-AB1A16EAD286}" type="presParOf" srcId="{971BB121-776E-4512-A39F-25407263506C}" destId="{AE5E6369-67E2-4720-85C2-AD1F3549973A}" srcOrd="7" destOrd="0" presId="urn:microsoft.com/office/officeart/2005/8/layout/vProcess5"/>
    <dgm:cxn modelId="{BC180049-9FB2-428E-A238-BF39F65ED971}" type="presParOf" srcId="{971BB121-776E-4512-A39F-25407263506C}" destId="{357DCE51-3ECB-437D-BC9D-BE809BF1592B}" srcOrd="8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9F7FD5-A97C-461B-8FAC-E3F32AC9547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6DEB5A-EDDE-43D5-908B-7CFD558AFC3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ru-RU" sz="3600" b="1" dirty="0" smtClean="0">
              <a:latin typeface="Georgia" pitchFamily="18" charset="0"/>
            </a:rPr>
            <a:t>Название ОУ</a:t>
          </a:r>
        </a:p>
      </dgm:t>
    </dgm:pt>
    <dgm:pt modelId="{21D8FEE9-7DB2-4E56-9101-B802E148F7C0}" type="parTrans" cxnId="{53742A77-A4FA-4AFD-9901-4FFC84132FB2}">
      <dgm:prSet/>
      <dgm:spPr/>
      <dgm:t>
        <a:bodyPr/>
        <a:lstStyle/>
        <a:p>
          <a:endParaRPr lang="ru-RU"/>
        </a:p>
      </dgm:t>
    </dgm:pt>
    <dgm:pt modelId="{4A4F3882-40DF-47F1-8F79-21CCABEE50A7}" type="sibTrans" cxnId="{53742A77-A4FA-4AFD-9901-4FFC84132FB2}">
      <dgm:prSet/>
      <dgm:spPr/>
      <dgm:t>
        <a:bodyPr/>
        <a:lstStyle/>
        <a:p>
          <a:endParaRPr lang="ru-RU"/>
        </a:p>
      </dgm:t>
    </dgm:pt>
    <dgm:pt modelId="{35E941B6-30AD-42FE-A5BD-6DFA99E074A4}" type="pres">
      <dgm:prSet presAssocID="{999F7FD5-A97C-461B-8FAC-E3F32AC954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0CD0E3-7F45-4182-9CC1-D4DE56DC23EC}" type="pres">
      <dgm:prSet presAssocID="{026DEB5A-EDDE-43D5-908B-7CFD558AFC3B}" presName="parentText" presStyleLbl="node1" presStyleIdx="0" presStyleCnt="1" custScaleY="4036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742A77-A4FA-4AFD-9901-4FFC84132FB2}" srcId="{999F7FD5-A97C-461B-8FAC-E3F32AC95477}" destId="{026DEB5A-EDDE-43D5-908B-7CFD558AFC3B}" srcOrd="0" destOrd="0" parTransId="{21D8FEE9-7DB2-4E56-9101-B802E148F7C0}" sibTransId="{4A4F3882-40DF-47F1-8F79-21CCABEE50A7}"/>
    <dgm:cxn modelId="{6FFF956D-D8E2-4D95-9AD8-5682306A717E}" type="presOf" srcId="{999F7FD5-A97C-461B-8FAC-E3F32AC95477}" destId="{35E941B6-30AD-42FE-A5BD-6DFA99E074A4}" srcOrd="0" destOrd="0" presId="urn:microsoft.com/office/officeart/2005/8/layout/vList2"/>
    <dgm:cxn modelId="{0FFAC2B8-229B-49C3-87E0-5A6BF9FA374E}" type="presOf" srcId="{026DEB5A-EDDE-43D5-908B-7CFD558AFC3B}" destId="{2B0CD0E3-7F45-4182-9CC1-D4DE56DC23EC}" srcOrd="0" destOrd="0" presId="urn:microsoft.com/office/officeart/2005/8/layout/vList2"/>
    <dgm:cxn modelId="{EF62E256-D4AF-4B9A-B601-A991991C1800}" type="presParOf" srcId="{35E941B6-30AD-42FE-A5BD-6DFA99E074A4}" destId="{2B0CD0E3-7F45-4182-9CC1-D4DE56DC23EC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865CAA-A315-4AC8-8521-23F7C8524321}" type="doc">
      <dgm:prSet loTypeId="urn:microsoft.com/office/officeart/2008/layout/VerticalCurvedList" loCatId="list" qsTypeId="urn:microsoft.com/office/officeart/2005/8/quickstyle/3d2" qsCatId="3D" csTypeId="urn:microsoft.com/office/officeart/2005/8/colors/accent3_1" csCatId="accent3"/>
      <dgm:spPr/>
      <dgm:t>
        <a:bodyPr/>
        <a:lstStyle/>
        <a:p>
          <a:endParaRPr lang="ru-RU"/>
        </a:p>
      </dgm:t>
    </dgm:pt>
    <dgm:pt modelId="{23E14F9E-4E54-4701-AFD8-A8C84C6108C8}">
      <dgm:prSet/>
      <dgm:spPr/>
      <dgm:t>
        <a:bodyPr/>
        <a:lstStyle/>
        <a:p>
          <a:pPr rtl="0"/>
          <a:r>
            <a:rPr lang="en-US" b="1" dirty="0" smtClean="0">
              <a:latin typeface="Georgia" pitchFamily="18" charset="0"/>
            </a:rPr>
            <a:t>I</a:t>
          </a:r>
          <a:r>
            <a:rPr lang="ru-RU" b="1" dirty="0" smtClean="0">
              <a:latin typeface="Georgia" pitchFamily="18" charset="0"/>
            </a:rPr>
            <a:t> этап – подготовительный</a:t>
          </a:r>
          <a:r>
            <a:rPr lang="ru-RU" dirty="0" smtClean="0">
              <a:latin typeface="Georgia" pitchFamily="18" charset="0"/>
            </a:rPr>
            <a:t> </a:t>
          </a:r>
          <a:endParaRPr lang="ru-RU" dirty="0">
            <a:latin typeface="Georgia" pitchFamily="18" charset="0"/>
          </a:endParaRPr>
        </a:p>
      </dgm:t>
    </dgm:pt>
    <dgm:pt modelId="{4B06403B-8F83-4A39-95BE-F210ADD9F7B7}" type="parTrans" cxnId="{4563A04E-55B6-49BC-AD38-DEE43EE817EA}">
      <dgm:prSet/>
      <dgm:spPr/>
      <dgm:t>
        <a:bodyPr/>
        <a:lstStyle/>
        <a:p>
          <a:endParaRPr lang="ru-RU"/>
        </a:p>
      </dgm:t>
    </dgm:pt>
    <dgm:pt modelId="{29D2B28D-17EC-48C7-A2F9-B4786F869263}" type="sibTrans" cxnId="{4563A04E-55B6-49BC-AD38-DEE43EE817EA}">
      <dgm:prSet/>
      <dgm:spPr/>
      <dgm:t>
        <a:bodyPr/>
        <a:lstStyle/>
        <a:p>
          <a:endParaRPr lang="ru-RU"/>
        </a:p>
      </dgm:t>
    </dgm:pt>
    <dgm:pt modelId="{D9DA4877-F3F2-4346-B433-11DC83EAAFA6}">
      <dgm:prSet/>
      <dgm:spPr/>
      <dgm:t>
        <a:bodyPr/>
        <a:lstStyle/>
        <a:p>
          <a:pPr rtl="0"/>
          <a:r>
            <a:rPr lang="ru-RU" b="1" dirty="0" smtClean="0">
              <a:latin typeface="Georgia" pitchFamily="18" charset="0"/>
            </a:rPr>
            <a:t>Цель: создание системы организации и управления комплексным проектом введения ФГОС НОО для детей с ОВЗ</a:t>
          </a:r>
          <a:endParaRPr lang="ru-RU" dirty="0">
            <a:latin typeface="Georgia" pitchFamily="18" charset="0"/>
          </a:endParaRPr>
        </a:p>
      </dgm:t>
    </dgm:pt>
    <dgm:pt modelId="{528CE2D5-8F27-4B7C-946B-62DF8C405AD2}" type="parTrans" cxnId="{B0BF724F-5BCC-462E-953E-22D5886E8456}">
      <dgm:prSet/>
      <dgm:spPr/>
      <dgm:t>
        <a:bodyPr/>
        <a:lstStyle/>
        <a:p>
          <a:endParaRPr lang="ru-RU"/>
        </a:p>
      </dgm:t>
    </dgm:pt>
    <dgm:pt modelId="{9531BF38-02E2-4E11-9E70-5681EF4B84CC}" type="sibTrans" cxnId="{B0BF724F-5BCC-462E-953E-22D5886E8456}">
      <dgm:prSet/>
      <dgm:spPr/>
      <dgm:t>
        <a:bodyPr/>
        <a:lstStyle/>
        <a:p>
          <a:endParaRPr lang="ru-RU"/>
        </a:p>
      </dgm:t>
    </dgm:pt>
    <dgm:pt modelId="{A8EB5063-9326-4997-92E2-A0CF1497986D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Приказ «О создании и полномочиях рабочей группы по    введению ФГОС НОО для детей с ОВЗ»</a:t>
          </a:r>
          <a:endParaRPr lang="ru-RU" dirty="0">
            <a:latin typeface="Georgia" pitchFamily="18" charset="0"/>
          </a:endParaRPr>
        </a:p>
      </dgm:t>
    </dgm:pt>
    <dgm:pt modelId="{3DE90EE3-BA3C-48F5-A64D-72EA324ADC93}" type="parTrans" cxnId="{B4CF4954-13DC-401E-8C5C-B4EEF363FCB2}">
      <dgm:prSet/>
      <dgm:spPr/>
      <dgm:t>
        <a:bodyPr/>
        <a:lstStyle/>
        <a:p>
          <a:endParaRPr lang="ru-RU"/>
        </a:p>
      </dgm:t>
    </dgm:pt>
    <dgm:pt modelId="{03A7B2DE-D1A2-4316-9105-F1C42017D33B}" type="sibTrans" cxnId="{B4CF4954-13DC-401E-8C5C-B4EEF363FCB2}">
      <dgm:prSet/>
      <dgm:spPr/>
      <dgm:t>
        <a:bodyPr/>
        <a:lstStyle/>
        <a:p>
          <a:endParaRPr lang="ru-RU"/>
        </a:p>
      </dgm:t>
    </dgm:pt>
    <dgm:pt modelId="{F427D4B5-34E0-44A2-9D8A-D97A1DE1994D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Положение о рабочей группе по введению ФГОС НОО для детей с ОВЗ</a:t>
          </a:r>
          <a:endParaRPr lang="ru-RU" dirty="0">
            <a:latin typeface="Georgia" pitchFamily="18" charset="0"/>
          </a:endParaRPr>
        </a:p>
      </dgm:t>
    </dgm:pt>
    <dgm:pt modelId="{00D39DCF-29A3-4B7E-A52D-6A5CC4A5DD49}" type="parTrans" cxnId="{B1D70158-4D78-4F0C-B891-08D3892D99E9}">
      <dgm:prSet/>
      <dgm:spPr/>
      <dgm:t>
        <a:bodyPr/>
        <a:lstStyle/>
        <a:p>
          <a:endParaRPr lang="ru-RU"/>
        </a:p>
      </dgm:t>
    </dgm:pt>
    <dgm:pt modelId="{E8210AA7-88BC-4FAA-B477-47971BB43E29}" type="sibTrans" cxnId="{B1D70158-4D78-4F0C-B891-08D3892D99E9}">
      <dgm:prSet/>
      <dgm:spPr/>
      <dgm:t>
        <a:bodyPr/>
        <a:lstStyle/>
        <a:p>
          <a:endParaRPr lang="ru-RU"/>
        </a:p>
      </dgm:t>
    </dgm:pt>
    <dgm:pt modelId="{9B42A523-BD2C-4999-B636-0411C3DC1B9E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Приказ «Об утверждении проекта и плана-графика введения ФГОС начального  общего образования для детей с ОВЗ»</a:t>
          </a:r>
          <a:endParaRPr lang="ru-RU" dirty="0">
            <a:latin typeface="Georgia" pitchFamily="18" charset="0"/>
          </a:endParaRPr>
        </a:p>
      </dgm:t>
    </dgm:pt>
    <dgm:pt modelId="{74357C22-3A94-4DDC-8263-1B539316C88F}" type="parTrans" cxnId="{7035255A-DFC2-4C1F-86C4-BC5E3C920B63}">
      <dgm:prSet/>
      <dgm:spPr/>
      <dgm:t>
        <a:bodyPr/>
        <a:lstStyle/>
        <a:p>
          <a:endParaRPr lang="ru-RU"/>
        </a:p>
      </dgm:t>
    </dgm:pt>
    <dgm:pt modelId="{360547CF-A697-4EF6-B88A-DAE7739891EA}" type="sibTrans" cxnId="{7035255A-DFC2-4C1F-86C4-BC5E3C920B63}">
      <dgm:prSet/>
      <dgm:spPr/>
      <dgm:t>
        <a:bodyPr/>
        <a:lstStyle/>
        <a:p>
          <a:endParaRPr lang="ru-RU"/>
        </a:p>
      </dgm:t>
    </dgm:pt>
    <dgm:pt modelId="{430EFA46-2557-4DB2-BC1D-AC0972FD5DA0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План-график повышения квалификации педагогических и руководящих работников ОУ в связи с реализацией ФГОС НОО для детей с ОВЗ </a:t>
          </a:r>
          <a:endParaRPr lang="ru-RU" dirty="0">
            <a:latin typeface="Georgia" pitchFamily="18" charset="0"/>
          </a:endParaRPr>
        </a:p>
      </dgm:t>
    </dgm:pt>
    <dgm:pt modelId="{3D2D98AB-FA87-4753-962B-84663FD2FF9E}" type="parTrans" cxnId="{C4303E53-B903-4DD7-8322-07BC5F65139E}">
      <dgm:prSet/>
      <dgm:spPr/>
      <dgm:t>
        <a:bodyPr/>
        <a:lstStyle/>
        <a:p>
          <a:endParaRPr lang="ru-RU"/>
        </a:p>
      </dgm:t>
    </dgm:pt>
    <dgm:pt modelId="{7C94CDE4-0943-46DF-880F-569022F46F83}" type="sibTrans" cxnId="{C4303E53-B903-4DD7-8322-07BC5F65139E}">
      <dgm:prSet/>
      <dgm:spPr/>
      <dgm:t>
        <a:bodyPr/>
        <a:lstStyle/>
        <a:p>
          <a:endParaRPr lang="ru-RU"/>
        </a:p>
      </dgm:t>
    </dgm:pt>
    <dgm:pt modelId="{48602FE1-EBCD-4225-BFE6-8597380F9FCC}" type="pres">
      <dgm:prSet presAssocID="{BA865CAA-A315-4AC8-8521-23F7C852432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8D6BF7B-D103-42D1-BC30-C97A6C83E11C}" type="pres">
      <dgm:prSet presAssocID="{BA865CAA-A315-4AC8-8521-23F7C8524321}" presName="Name1" presStyleCnt="0"/>
      <dgm:spPr/>
    </dgm:pt>
    <dgm:pt modelId="{E07FF12B-055A-436F-9376-FD3A995164D3}" type="pres">
      <dgm:prSet presAssocID="{BA865CAA-A315-4AC8-8521-23F7C8524321}" presName="cycle" presStyleCnt="0"/>
      <dgm:spPr/>
    </dgm:pt>
    <dgm:pt modelId="{CB6739BB-FEA6-48BF-9DAA-4CFE8197E3BD}" type="pres">
      <dgm:prSet presAssocID="{BA865CAA-A315-4AC8-8521-23F7C8524321}" presName="srcNode" presStyleLbl="node1" presStyleIdx="0" presStyleCnt="6"/>
      <dgm:spPr/>
    </dgm:pt>
    <dgm:pt modelId="{89A13818-89D6-4715-9329-9000F791F86A}" type="pres">
      <dgm:prSet presAssocID="{BA865CAA-A315-4AC8-8521-23F7C8524321}" presName="conn" presStyleLbl="parChTrans1D2" presStyleIdx="0" presStyleCnt="1"/>
      <dgm:spPr/>
      <dgm:t>
        <a:bodyPr/>
        <a:lstStyle/>
        <a:p>
          <a:endParaRPr lang="ru-RU"/>
        </a:p>
      </dgm:t>
    </dgm:pt>
    <dgm:pt modelId="{49DF71DF-31DC-4E41-B389-A9106019D64D}" type="pres">
      <dgm:prSet presAssocID="{BA865CAA-A315-4AC8-8521-23F7C8524321}" presName="extraNode" presStyleLbl="node1" presStyleIdx="0" presStyleCnt="6"/>
      <dgm:spPr/>
    </dgm:pt>
    <dgm:pt modelId="{E4F6F929-C54D-4B6E-854E-343FF2F8EDA2}" type="pres">
      <dgm:prSet presAssocID="{BA865CAA-A315-4AC8-8521-23F7C8524321}" presName="dstNode" presStyleLbl="node1" presStyleIdx="0" presStyleCnt="6"/>
      <dgm:spPr/>
    </dgm:pt>
    <dgm:pt modelId="{B6810D5F-06BA-4B73-9A8F-815343402ECD}" type="pres">
      <dgm:prSet presAssocID="{23E14F9E-4E54-4701-AFD8-A8C84C6108C8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020E05-88D0-414A-8A20-AA5FD4F8DE40}" type="pres">
      <dgm:prSet presAssocID="{23E14F9E-4E54-4701-AFD8-A8C84C6108C8}" presName="accent_1" presStyleCnt="0"/>
      <dgm:spPr/>
    </dgm:pt>
    <dgm:pt modelId="{4DAA2E00-91C0-4E6C-84A9-F59B1850CA4B}" type="pres">
      <dgm:prSet presAssocID="{23E14F9E-4E54-4701-AFD8-A8C84C6108C8}" presName="accentRepeatNode" presStyleLbl="solidFgAcc1" presStyleIdx="0" presStyleCnt="6"/>
      <dgm:spPr/>
    </dgm:pt>
    <dgm:pt modelId="{68E2E420-C1A8-4C86-8854-591269D6A3B3}" type="pres">
      <dgm:prSet presAssocID="{D9DA4877-F3F2-4346-B433-11DC83EAAFA6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3049EF-5A19-458E-9E4F-EDA4246D1D2C}" type="pres">
      <dgm:prSet presAssocID="{D9DA4877-F3F2-4346-B433-11DC83EAAFA6}" presName="accent_2" presStyleCnt="0"/>
      <dgm:spPr/>
    </dgm:pt>
    <dgm:pt modelId="{6FC88692-0346-4007-A624-1217D2244B29}" type="pres">
      <dgm:prSet presAssocID="{D9DA4877-F3F2-4346-B433-11DC83EAAFA6}" presName="accentRepeatNode" presStyleLbl="solidFgAcc1" presStyleIdx="1" presStyleCnt="6"/>
      <dgm:spPr/>
    </dgm:pt>
    <dgm:pt modelId="{32BE8E65-4CB1-42D5-9AFA-796C9DD967F0}" type="pres">
      <dgm:prSet presAssocID="{A8EB5063-9326-4997-92E2-A0CF1497986D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C24583-E99D-4F72-986C-A680C6280760}" type="pres">
      <dgm:prSet presAssocID="{A8EB5063-9326-4997-92E2-A0CF1497986D}" presName="accent_3" presStyleCnt="0"/>
      <dgm:spPr/>
    </dgm:pt>
    <dgm:pt modelId="{92850D60-369B-4B7D-9AA0-4496E0E74653}" type="pres">
      <dgm:prSet presAssocID="{A8EB5063-9326-4997-92E2-A0CF1497986D}" presName="accentRepeatNode" presStyleLbl="solidFgAcc1" presStyleIdx="2" presStyleCnt="6"/>
      <dgm:spPr/>
    </dgm:pt>
    <dgm:pt modelId="{F240A791-3186-4903-A771-E96F8C5FBE47}" type="pres">
      <dgm:prSet presAssocID="{F427D4B5-34E0-44A2-9D8A-D97A1DE1994D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93153E-E0BD-4C5F-B909-A83440A704DB}" type="pres">
      <dgm:prSet presAssocID="{F427D4B5-34E0-44A2-9D8A-D97A1DE1994D}" presName="accent_4" presStyleCnt="0"/>
      <dgm:spPr/>
    </dgm:pt>
    <dgm:pt modelId="{4F1CC0FC-48FB-4FBD-965A-DA9FFAE20F9F}" type="pres">
      <dgm:prSet presAssocID="{F427D4B5-34E0-44A2-9D8A-D97A1DE1994D}" presName="accentRepeatNode" presStyleLbl="solidFgAcc1" presStyleIdx="3" presStyleCnt="6"/>
      <dgm:spPr/>
    </dgm:pt>
    <dgm:pt modelId="{E472D1D6-B516-4E7A-8CB5-BD3F87442008}" type="pres">
      <dgm:prSet presAssocID="{9B42A523-BD2C-4999-B636-0411C3DC1B9E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2205D-343F-47CF-AC89-6991B3CD4163}" type="pres">
      <dgm:prSet presAssocID="{9B42A523-BD2C-4999-B636-0411C3DC1B9E}" presName="accent_5" presStyleCnt="0"/>
      <dgm:spPr/>
    </dgm:pt>
    <dgm:pt modelId="{D220AF1E-F8EA-40C9-AFA4-478B32CD7EFF}" type="pres">
      <dgm:prSet presAssocID="{9B42A523-BD2C-4999-B636-0411C3DC1B9E}" presName="accentRepeatNode" presStyleLbl="solidFgAcc1" presStyleIdx="4" presStyleCnt="6"/>
      <dgm:spPr/>
    </dgm:pt>
    <dgm:pt modelId="{A2CECD50-CB71-42BF-AC4B-9B9C267E2C19}" type="pres">
      <dgm:prSet presAssocID="{430EFA46-2557-4DB2-BC1D-AC0972FD5DA0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136E41-E6D6-41AD-9144-2AE3C67061CC}" type="pres">
      <dgm:prSet presAssocID="{430EFA46-2557-4DB2-BC1D-AC0972FD5DA0}" presName="accent_6" presStyleCnt="0"/>
      <dgm:spPr/>
    </dgm:pt>
    <dgm:pt modelId="{706F6343-EBCC-4EA7-8249-13736D636EF8}" type="pres">
      <dgm:prSet presAssocID="{430EFA46-2557-4DB2-BC1D-AC0972FD5DA0}" presName="accentRepeatNode" presStyleLbl="solidFgAcc1" presStyleIdx="5" presStyleCnt="6"/>
      <dgm:spPr/>
    </dgm:pt>
  </dgm:ptLst>
  <dgm:cxnLst>
    <dgm:cxn modelId="{9C734E1B-BA96-4822-BCB3-EB04DE52EA04}" type="presOf" srcId="{D9DA4877-F3F2-4346-B433-11DC83EAAFA6}" destId="{68E2E420-C1A8-4C86-8854-591269D6A3B3}" srcOrd="0" destOrd="0" presId="urn:microsoft.com/office/officeart/2008/layout/VerticalCurvedList"/>
    <dgm:cxn modelId="{7035255A-DFC2-4C1F-86C4-BC5E3C920B63}" srcId="{BA865CAA-A315-4AC8-8521-23F7C8524321}" destId="{9B42A523-BD2C-4999-B636-0411C3DC1B9E}" srcOrd="4" destOrd="0" parTransId="{74357C22-3A94-4DDC-8263-1B539316C88F}" sibTransId="{360547CF-A697-4EF6-B88A-DAE7739891EA}"/>
    <dgm:cxn modelId="{51CF7D5E-B50A-4AF1-ADEA-AE413C559C86}" type="presOf" srcId="{29D2B28D-17EC-48C7-A2F9-B4786F869263}" destId="{89A13818-89D6-4715-9329-9000F791F86A}" srcOrd="0" destOrd="0" presId="urn:microsoft.com/office/officeart/2008/layout/VerticalCurvedList"/>
    <dgm:cxn modelId="{B0BF724F-5BCC-462E-953E-22D5886E8456}" srcId="{BA865CAA-A315-4AC8-8521-23F7C8524321}" destId="{D9DA4877-F3F2-4346-B433-11DC83EAAFA6}" srcOrd="1" destOrd="0" parTransId="{528CE2D5-8F27-4B7C-946B-62DF8C405AD2}" sibTransId="{9531BF38-02E2-4E11-9E70-5681EF4B84CC}"/>
    <dgm:cxn modelId="{174DBEAB-A0DF-4575-B6FE-C94CCB029C13}" type="presOf" srcId="{9B42A523-BD2C-4999-B636-0411C3DC1B9E}" destId="{E472D1D6-B516-4E7A-8CB5-BD3F87442008}" srcOrd="0" destOrd="0" presId="urn:microsoft.com/office/officeart/2008/layout/VerticalCurvedList"/>
    <dgm:cxn modelId="{4563A04E-55B6-49BC-AD38-DEE43EE817EA}" srcId="{BA865CAA-A315-4AC8-8521-23F7C8524321}" destId="{23E14F9E-4E54-4701-AFD8-A8C84C6108C8}" srcOrd="0" destOrd="0" parTransId="{4B06403B-8F83-4A39-95BE-F210ADD9F7B7}" sibTransId="{29D2B28D-17EC-48C7-A2F9-B4786F869263}"/>
    <dgm:cxn modelId="{8E48B3C3-452A-44A3-866F-E564D27719B8}" type="presOf" srcId="{F427D4B5-34E0-44A2-9D8A-D97A1DE1994D}" destId="{F240A791-3186-4903-A771-E96F8C5FBE47}" srcOrd="0" destOrd="0" presId="urn:microsoft.com/office/officeart/2008/layout/VerticalCurvedList"/>
    <dgm:cxn modelId="{48570483-78E5-4FA7-BB1C-5F14F5539F35}" type="presOf" srcId="{A8EB5063-9326-4997-92E2-A0CF1497986D}" destId="{32BE8E65-4CB1-42D5-9AFA-796C9DD967F0}" srcOrd="0" destOrd="0" presId="urn:microsoft.com/office/officeart/2008/layout/VerticalCurvedList"/>
    <dgm:cxn modelId="{C4303E53-B903-4DD7-8322-07BC5F65139E}" srcId="{BA865CAA-A315-4AC8-8521-23F7C8524321}" destId="{430EFA46-2557-4DB2-BC1D-AC0972FD5DA0}" srcOrd="5" destOrd="0" parTransId="{3D2D98AB-FA87-4753-962B-84663FD2FF9E}" sibTransId="{7C94CDE4-0943-46DF-880F-569022F46F83}"/>
    <dgm:cxn modelId="{B1D70158-4D78-4F0C-B891-08D3892D99E9}" srcId="{BA865CAA-A315-4AC8-8521-23F7C8524321}" destId="{F427D4B5-34E0-44A2-9D8A-D97A1DE1994D}" srcOrd="3" destOrd="0" parTransId="{00D39DCF-29A3-4B7E-A52D-6A5CC4A5DD49}" sibTransId="{E8210AA7-88BC-4FAA-B477-47971BB43E29}"/>
    <dgm:cxn modelId="{AE2B4D89-09FA-482E-93F8-D792AF3FAD56}" type="presOf" srcId="{430EFA46-2557-4DB2-BC1D-AC0972FD5DA0}" destId="{A2CECD50-CB71-42BF-AC4B-9B9C267E2C19}" srcOrd="0" destOrd="0" presId="urn:microsoft.com/office/officeart/2008/layout/VerticalCurvedList"/>
    <dgm:cxn modelId="{2C6EC86F-DC78-47F4-899B-EEB7194E577F}" type="presOf" srcId="{23E14F9E-4E54-4701-AFD8-A8C84C6108C8}" destId="{B6810D5F-06BA-4B73-9A8F-815343402ECD}" srcOrd="0" destOrd="0" presId="urn:microsoft.com/office/officeart/2008/layout/VerticalCurvedList"/>
    <dgm:cxn modelId="{CE461B5C-7F07-492F-8A20-DEC52481FFB2}" type="presOf" srcId="{BA865CAA-A315-4AC8-8521-23F7C8524321}" destId="{48602FE1-EBCD-4225-BFE6-8597380F9FCC}" srcOrd="0" destOrd="0" presId="urn:microsoft.com/office/officeart/2008/layout/VerticalCurvedList"/>
    <dgm:cxn modelId="{B4CF4954-13DC-401E-8C5C-B4EEF363FCB2}" srcId="{BA865CAA-A315-4AC8-8521-23F7C8524321}" destId="{A8EB5063-9326-4997-92E2-A0CF1497986D}" srcOrd="2" destOrd="0" parTransId="{3DE90EE3-BA3C-48F5-A64D-72EA324ADC93}" sibTransId="{03A7B2DE-D1A2-4316-9105-F1C42017D33B}"/>
    <dgm:cxn modelId="{1DF7E4B2-EF94-417D-99D7-B767C915366A}" type="presParOf" srcId="{48602FE1-EBCD-4225-BFE6-8597380F9FCC}" destId="{E8D6BF7B-D103-42D1-BC30-C97A6C83E11C}" srcOrd="0" destOrd="0" presId="urn:microsoft.com/office/officeart/2008/layout/VerticalCurvedList"/>
    <dgm:cxn modelId="{1142463B-E021-4AA6-9531-F7FC9FE1C6FD}" type="presParOf" srcId="{E8D6BF7B-D103-42D1-BC30-C97A6C83E11C}" destId="{E07FF12B-055A-436F-9376-FD3A995164D3}" srcOrd="0" destOrd="0" presId="urn:microsoft.com/office/officeart/2008/layout/VerticalCurvedList"/>
    <dgm:cxn modelId="{A854A44B-326F-4090-ADF3-D6AF2975DB92}" type="presParOf" srcId="{E07FF12B-055A-436F-9376-FD3A995164D3}" destId="{CB6739BB-FEA6-48BF-9DAA-4CFE8197E3BD}" srcOrd="0" destOrd="0" presId="urn:microsoft.com/office/officeart/2008/layout/VerticalCurvedList"/>
    <dgm:cxn modelId="{18DD8929-D339-4774-9BAD-5DA487A174F4}" type="presParOf" srcId="{E07FF12B-055A-436F-9376-FD3A995164D3}" destId="{89A13818-89D6-4715-9329-9000F791F86A}" srcOrd="1" destOrd="0" presId="urn:microsoft.com/office/officeart/2008/layout/VerticalCurvedList"/>
    <dgm:cxn modelId="{9747CAE3-0B73-4544-B0D6-676F9947B3AF}" type="presParOf" srcId="{E07FF12B-055A-436F-9376-FD3A995164D3}" destId="{49DF71DF-31DC-4E41-B389-A9106019D64D}" srcOrd="2" destOrd="0" presId="urn:microsoft.com/office/officeart/2008/layout/VerticalCurvedList"/>
    <dgm:cxn modelId="{C82C0451-3DE3-4DDA-8BE5-EF8FDE9F16B7}" type="presParOf" srcId="{E07FF12B-055A-436F-9376-FD3A995164D3}" destId="{E4F6F929-C54D-4B6E-854E-343FF2F8EDA2}" srcOrd="3" destOrd="0" presId="urn:microsoft.com/office/officeart/2008/layout/VerticalCurvedList"/>
    <dgm:cxn modelId="{DF13E69A-A972-4973-827F-D85822962AA7}" type="presParOf" srcId="{E8D6BF7B-D103-42D1-BC30-C97A6C83E11C}" destId="{B6810D5F-06BA-4B73-9A8F-815343402ECD}" srcOrd="1" destOrd="0" presId="urn:microsoft.com/office/officeart/2008/layout/VerticalCurvedList"/>
    <dgm:cxn modelId="{048F5FC6-08D1-45BF-8652-7949012D0FA9}" type="presParOf" srcId="{E8D6BF7B-D103-42D1-BC30-C97A6C83E11C}" destId="{12020E05-88D0-414A-8A20-AA5FD4F8DE40}" srcOrd="2" destOrd="0" presId="urn:microsoft.com/office/officeart/2008/layout/VerticalCurvedList"/>
    <dgm:cxn modelId="{CC7B9338-10ED-4BB0-AFED-027293366068}" type="presParOf" srcId="{12020E05-88D0-414A-8A20-AA5FD4F8DE40}" destId="{4DAA2E00-91C0-4E6C-84A9-F59B1850CA4B}" srcOrd="0" destOrd="0" presId="urn:microsoft.com/office/officeart/2008/layout/VerticalCurvedList"/>
    <dgm:cxn modelId="{6D7ACF3E-CB0F-4B8C-B157-9C7F75B49822}" type="presParOf" srcId="{E8D6BF7B-D103-42D1-BC30-C97A6C83E11C}" destId="{68E2E420-C1A8-4C86-8854-591269D6A3B3}" srcOrd="3" destOrd="0" presId="urn:microsoft.com/office/officeart/2008/layout/VerticalCurvedList"/>
    <dgm:cxn modelId="{2CC4E0B2-66EA-497F-9CC6-9062CBF561D8}" type="presParOf" srcId="{E8D6BF7B-D103-42D1-BC30-C97A6C83E11C}" destId="{EB3049EF-5A19-458E-9E4F-EDA4246D1D2C}" srcOrd="4" destOrd="0" presId="urn:microsoft.com/office/officeart/2008/layout/VerticalCurvedList"/>
    <dgm:cxn modelId="{418D9DC8-CF76-4AA8-80CD-3C84DB5B6B3A}" type="presParOf" srcId="{EB3049EF-5A19-458E-9E4F-EDA4246D1D2C}" destId="{6FC88692-0346-4007-A624-1217D2244B29}" srcOrd="0" destOrd="0" presId="urn:microsoft.com/office/officeart/2008/layout/VerticalCurvedList"/>
    <dgm:cxn modelId="{1788AE52-9087-49DF-82FE-F19B087243AD}" type="presParOf" srcId="{E8D6BF7B-D103-42D1-BC30-C97A6C83E11C}" destId="{32BE8E65-4CB1-42D5-9AFA-796C9DD967F0}" srcOrd="5" destOrd="0" presId="urn:microsoft.com/office/officeart/2008/layout/VerticalCurvedList"/>
    <dgm:cxn modelId="{E5898ED4-A2D6-4861-BAB9-4A0EA0D37975}" type="presParOf" srcId="{E8D6BF7B-D103-42D1-BC30-C97A6C83E11C}" destId="{56C24583-E99D-4F72-986C-A680C6280760}" srcOrd="6" destOrd="0" presId="urn:microsoft.com/office/officeart/2008/layout/VerticalCurvedList"/>
    <dgm:cxn modelId="{361ED7C7-6293-4EA8-9AC2-D88CFF04F08D}" type="presParOf" srcId="{56C24583-E99D-4F72-986C-A680C6280760}" destId="{92850D60-369B-4B7D-9AA0-4496E0E74653}" srcOrd="0" destOrd="0" presId="urn:microsoft.com/office/officeart/2008/layout/VerticalCurvedList"/>
    <dgm:cxn modelId="{0901D1CB-D29B-4F1A-9AB1-2BEF38BAD25D}" type="presParOf" srcId="{E8D6BF7B-D103-42D1-BC30-C97A6C83E11C}" destId="{F240A791-3186-4903-A771-E96F8C5FBE47}" srcOrd="7" destOrd="0" presId="urn:microsoft.com/office/officeart/2008/layout/VerticalCurvedList"/>
    <dgm:cxn modelId="{1F13F341-2863-4911-B534-55EADCE5778D}" type="presParOf" srcId="{E8D6BF7B-D103-42D1-BC30-C97A6C83E11C}" destId="{DD93153E-E0BD-4C5F-B909-A83440A704DB}" srcOrd="8" destOrd="0" presId="urn:microsoft.com/office/officeart/2008/layout/VerticalCurvedList"/>
    <dgm:cxn modelId="{5C58AB2A-125B-4993-A162-3CD5C044F3DD}" type="presParOf" srcId="{DD93153E-E0BD-4C5F-B909-A83440A704DB}" destId="{4F1CC0FC-48FB-4FBD-965A-DA9FFAE20F9F}" srcOrd="0" destOrd="0" presId="urn:microsoft.com/office/officeart/2008/layout/VerticalCurvedList"/>
    <dgm:cxn modelId="{C3C7EC80-FEEF-4E30-B48E-6D194516F001}" type="presParOf" srcId="{E8D6BF7B-D103-42D1-BC30-C97A6C83E11C}" destId="{E472D1D6-B516-4E7A-8CB5-BD3F87442008}" srcOrd="9" destOrd="0" presId="urn:microsoft.com/office/officeart/2008/layout/VerticalCurvedList"/>
    <dgm:cxn modelId="{0F1E7546-BC8A-4311-852D-B84E4174599E}" type="presParOf" srcId="{E8D6BF7B-D103-42D1-BC30-C97A6C83E11C}" destId="{CBE2205D-343F-47CF-AC89-6991B3CD4163}" srcOrd="10" destOrd="0" presId="urn:microsoft.com/office/officeart/2008/layout/VerticalCurvedList"/>
    <dgm:cxn modelId="{F0574A71-30DE-4C23-A08D-7CF04AF16358}" type="presParOf" srcId="{CBE2205D-343F-47CF-AC89-6991B3CD4163}" destId="{D220AF1E-F8EA-40C9-AFA4-478B32CD7EFF}" srcOrd="0" destOrd="0" presId="urn:microsoft.com/office/officeart/2008/layout/VerticalCurvedList"/>
    <dgm:cxn modelId="{9447D5D9-0BA4-4FB8-9E43-6E99901F427A}" type="presParOf" srcId="{E8D6BF7B-D103-42D1-BC30-C97A6C83E11C}" destId="{A2CECD50-CB71-42BF-AC4B-9B9C267E2C19}" srcOrd="11" destOrd="0" presId="urn:microsoft.com/office/officeart/2008/layout/VerticalCurvedList"/>
    <dgm:cxn modelId="{DDC0DDF4-1BE1-455E-88BB-C08EA57D0C5E}" type="presParOf" srcId="{E8D6BF7B-D103-42D1-BC30-C97A6C83E11C}" destId="{33136E41-E6D6-41AD-9144-2AE3C67061CC}" srcOrd="12" destOrd="0" presId="urn:microsoft.com/office/officeart/2008/layout/VerticalCurvedList"/>
    <dgm:cxn modelId="{1496977D-D46A-40B4-93DB-7531443ACEDE}" type="presParOf" srcId="{33136E41-E6D6-41AD-9144-2AE3C67061CC}" destId="{706F6343-EBCC-4EA7-8249-13736D636EF8}" srcOrd="0" destOrd="0" presId="urn:microsoft.com/office/officeart/2008/layout/VerticalCurved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CBC926-041B-4688-A606-A2679F22B848}" type="doc">
      <dgm:prSet loTypeId="urn:microsoft.com/office/officeart/2005/8/layout/vList2" loCatId="list" qsTypeId="urn:microsoft.com/office/officeart/2005/8/quickstyle/3d2" qsCatId="3D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F02CE4BB-1A7A-4E92-9869-5591518868A4}">
      <dgm:prSet custT="1"/>
      <dgm:spPr/>
      <dgm:t>
        <a:bodyPr/>
        <a:lstStyle/>
        <a:p>
          <a:pPr rtl="0"/>
          <a:r>
            <a:rPr lang="en-US" sz="1600" b="1" dirty="0" smtClean="0">
              <a:latin typeface="Georgia" pitchFamily="18" charset="0"/>
            </a:rPr>
            <a:t>II</a:t>
          </a:r>
          <a:r>
            <a:rPr lang="ru-RU" sz="1600" b="1" dirty="0" smtClean="0">
              <a:latin typeface="Georgia" pitchFamily="18" charset="0"/>
            </a:rPr>
            <a:t> этап – аналитический</a:t>
          </a:r>
          <a:r>
            <a:rPr lang="ru-RU" sz="1600" dirty="0" smtClean="0">
              <a:latin typeface="Georgia" pitchFamily="18" charset="0"/>
            </a:rPr>
            <a:t> </a:t>
          </a:r>
          <a:endParaRPr lang="ru-RU" sz="1600" dirty="0">
            <a:latin typeface="Georgia" pitchFamily="18" charset="0"/>
          </a:endParaRPr>
        </a:p>
      </dgm:t>
    </dgm:pt>
    <dgm:pt modelId="{ED23F3DB-4E87-4226-82F9-E8F942E35988}" type="parTrans" cxnId="{B6C5D32A-81FE-4FC3-8F9B-FD6F286C60FD}">
      <dgm:prSet/>
      <dgm:spPr/>
      <dgm:t>
        <a:bodyPr/>
        <a:lstStyle/>
        <a:p>
          <a:endParaRPr lang="ru-RU"/>
        </a:p>
      </dgm:t>
    </dgm:pt>
    <dgm:pt modelId="{82A54EE3-8284-4060-BD6F-2E28F16D8DB1}" type="sibTrans" cxnId="{B6C5D32A-81FE-4FC3-8F9B-FD6F286C60FD}">
      <dgm:prSet/>
      <dgm:spPr/>
      <dgm:t>
        <a:bodyPr/>
        <a:lstStyle/>
        <a:p>
          <a:endParaRPr lang="ru-RU"/>
        </a:p>
      </dgm:t>
    </dgm:pt>
    <dgm:pt modelId="{1140B6E8-7025-41BF-A9F7-B4F48375581C}">
      <dgm:prSet custT="1"/>
      <dgm:spPr/>
      <dgm:t>
        <a:bodyPr/>
        <a:lstStyle/>
        <a:p>
          <a:pPr rtl="0"/>
          <a:r>
            <a:rPr lang="ru-RU" sz="1600" b="1" dirty="0" smtClean="0">
              <a:latin typeface="Georgia" pitchFamily="18" charset="0"/>
            </a:rPr>
            <a:t>Цель: определение изменений и дополнений в образовательной системе школы</a:t>
          </a:r>
          <a:r>
            <a:rPr lang="ru-RU" sz="1600" dirty="0" smtClean="0">
              <a:latin typeface="Georgia" pitchFamily="18" charset="0"/>
            </a:rPr>
            <a:t>. </a:t>
          </a:r>
          <a:endParaRPr lang="ru-RU" sz="1600" dirty="0">
            <a:latin typeface="Georgia" pitchFamily="18" charset="0"/>
          </a:endParaRPr>
        </a:p>
      </dgm:t>
    </dgm:pt>
    <dgm:pt modelId="{AC5F59FD-C4D9-420D-A27E-E7CFEAD51B8E}" type="parTrans" cxnId="{3B91E8F2-5859-4EB7-87BE-7DB8F82F7A3B}">
      <dgm:prSet/>
      <dgm:spPr/>
      <dgm:t>
        <a:bodyPr/>
        <a:lstStyle/>
        <a:p>
          <a:endParaRPr lang="ru-RU"/>
        </a:p>
      </dgm:t>
    </dgm:pt>
    <dgm:pt modelId="{EB2137E7-4CFD-4E37-A370-06493843F469}" type="sibTrans" cxnId="{3B91E8F2-5859-4EB7-87BE-7DB8F82F7A3B}">
      <dgm:prSet/>
      <dgm:spPr/>
      <dgm:t>
        <a:bodyPr/>
        <a:lstStyle/>
        <a:p>
          <a:endParaRPr lang="ru-RU"/>
        </a:p>
      </dgm:t>
    </dgm:pt>
    <dgm:pt modelId="{115327E6-30A3-4E9D-AC15-5E455815DD0D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Мониторинг профессиональной готовности педагога к введению ФГОС НОО для детей с ОВЗ</a:t>
          </a:r>
          <a:endParaRPr lang="ru-RU" dirty="0">
            <a:latin typeface="Georgia" pitchFamily="18" charset="0"/>
          </a:endParaRPr>
        </a:p>
      </dgm:t>
    </dgm:pt>
    <dgm:pt modelId="{E53E2620-2273-4E1D-A6D0-D95271BDDB2B}" type="parTrans" cxnId="{C4A8C0CB-18F2-466B-A64F-81EED44673BD}">
      <dgm:prSet/>
      <dgm:spPr/>
      <dgm:t>
        <a:bodyPr/>
        <a:lstStyle/>
        <a:p>
          <a:endParaRPr lang="ru-RU"/>
        </a:p>
      </dgm:t>
    </dgm:pt>
    <dgm:pt modelId="{B1203184-AAB3-4BD4-9050-0CAAA843546C}" type="sibTrans" cxnId="{C4A8C0CB-18F2-466B-A64F-81EED44673BD}">
      <dgm:prSet/>
      <dgm:spPr/>
      <dgm:t>
        <a:bodyPr/>
        <a:lstStyle/>
        <a:p>
          <a:endParaRPr lang="ru-RU"/>
        </a:p>
      </dgm:t>
    </dgm:pt>
    <dgm:pt modelId="{DAAE7890-F9B4-4AF6-B85D-61148CB0C083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Информационно-аналитическая справка  по итогам анкетирования педагогов</a:t>
          </a:r>
          <a:endParaRPr lang="ru-RU" dirty="0">
            <a:latin typeface="Georgia" pitchFamily="18" charset="0"/>
          </a:endParaRPr>
        </a:p>
      </dgm:t>
    </dgm:pt>
    <dgm:pt modelId="{3A2A23F7-9658-4878-9446-DA8FE13B98A6}" type="parTrans" cxnId="{EB573A5C-90DC-4171-9165-C91C2364423F}">
      <dgm:prSet/>
      <dgm:spPr/>
      <dgm:t>
        <a:bodyPr/>
        <a:lstStyle/>
        <a:p>
          <a:endParaRPr lang="ru-RU"/>
        </a:p>
      </dgm:t>
    </dgm:pt>
    <dgm:pt modelId="{328E8C08-10F3-4329-BE79-4D4856D3D86F}" type="sibTrans" cxnId="{EB573A5C-90DC-4171-9165-C91C2364423F}">
      <dgm:prSet/>
      <dgm:spPr/>
      <dgm:t>
        <a:bodyPr/>
        <a:lstStyle/>
        <a:p>
          <a:endParaRPr lang="ru-RU"/>
        </a:p>
      </dgm:t>
    </dgm:pt>
    <dgm:pt modelId="{D756488A-8881-43CB-A584-EE8C36ECC333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Составление и утверждение плана деятельности по направлениям введения ФГОС НОО для детей с ОВЗ</a:t>
          </a:r>
          <a:endParaRPr lang="ru-RU" dirty="0">
            <a:latin typeface="Georgia" pitchFamily="18" charset="0"/>
          </a:endParaRPr>
        </a:p>
      </dgm:t>
    </dgm:pt>
    <dgm:pt modelId="{FA9348F2-BE09-4D62-ADAE-FEAAD65B7321}" type="parTrans" cxnId="{B072CECC-F488-4525-BFD2-BD9FF94B10DA}">
      <dgm:prSet/>
      <dgm:spPr/>
      <dgm:t>
        <a:bodyPr/>
        <a:lstStyle/>
        <a:p>
          <a:endParaRPr lang="ru-RU"/>
        </a:p>
      </dgm:t>
    </dgm:pt>
    <dgm:pt modelId="{C2F8B245-130C-4B3D-B778-59E0ED4FA70E}" type="sibTrans" cxnId="{B072CECC-F488-4525-BFD2-BD9FF94B10DA}">
      <dgm:prSet/>
      <dgm:spPr/>
      <dgm:t>
        <a:bodyPr/>
        <a:lstStyle/>
        <a:p>
          <a:endParaRPr lang="ru-RU"/>
        </a:p>
      </dgm:t>
    </dgm:pt>
    <dgm:pt modelId="{81F96B6A-6CE2-498D-9333-8BC9FCEF9B2A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«Дорожная карта»   по улучшению материально-технической базы для введения ФГОС НОО для детей с ОВЗ </a:t>
          </a:r>
          <a:endParaRPr lang="ru-RU" dirty="0">
            <a:latin typeface="Georgia" pitchFamily="18" charset="0"/>
          </a:endParaRPr>
        </a:p>
      </dgm:t>
    </dgm:pt>
    <dgm:pt modelId="{729BABBD-396A-4A8E-B5A9-5A2EA13CE385}" type="parTrans" cxnId="{C0A3422C-2009-493C-A610-51F0F93B08C4}">
      <dgm:prSet/>
      <dgm:spPr/>
      <dgm:t>
        <a:bodyPr/>
        <a:lstStyle/>
        <a:p>
          <a:endParaRPr lang="ru-RU"/>
        </a:p>
      </dgm:t>
    </dgm:pt>
    <dgm:pt modelId="{2962764D-C5B5-444D-9D93-B33C5FAB7DD6}" type="sibTrans" cxnId="{C0A3422C-2009-493C-A610-51F0F93B08C4}">
      <dgm:prSet/>
      <dgm:spPr/>
      <dgm:t>
        <a:bodyPr/>
        <a:lstStyle/>
        <a:p>
          <a:endParaRPr lang="ru-RU"/>
        </a:p>
      </dgm:t>
    </dgm:pt>
    <dgm:pt modelId="{243BAB4F-6DC4-48C3-90BE-F9B38CE98E13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Приказ «О создании и полномочиях методической команды по введению ФГОС НОО для детей с ОВЗ»</a:t>
          </a:r>
          <a:endParaRPr lang="ru-RU" dirty="0">
            <a:latin typeface="Georgia" pitchFamily="18" charset="0"/>
          </a:endParaRPr>
        </a:p>
      </dgm:t>
    </dgm:pt>
    <dgm:pt modelId="{80FE7484-BD5A-4C80-AED6-524E20B8F767}" type="parTrans" cxnId="{35C7511E-D3AE-4C0D-BCDC-92DA069B0EC5}">
      <dgm:prSet/>
      <dgm:spPr/>
      <dgm:t>
        <a:bodyPr/>
        <a:lstStyle/>
        <a:p>
          <a:endParaRPr lang="ru-RU"/>
        </a:p>
      </dgm:t>
    </dgm:pt>
    <dgm:pt modelId="{CDA7BE2D-8121-4AF5-8DC1-4B636DDE3D61}" type="sibTrans" cxnId="{35C7511E-D3AE-4C0D-BCDC-92DA069B0EC5}">
      <dgm:prSet/>
      <dgm:spPr/>
      <dgm:t>
        <a:bodyPr/>
        <a:lstStyle/>
        <a:p>
          <a:endParaRPr lang="ru-RU"/>
        </a:p>
      </dgm:t>
    </dgm:pt>
    <dgm:pt modelId="{EDA282D1-7228-46C6-966C-D514216B8147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Положение о методической команде по введению ФГОС НОО для детей с ОВЗ</a:t>
          </a:r>
          <a:endParaRPr lang="ru-RU" dirty="0">
            <a:latin typeface="Georgia" pitchFamily="18" charset="0"/>
          </a:endParaRPr>
        </a:p>
      </dgm:t>
    </dgm:pt>
    <dgm:pt modelId="{EB88630C-E89D-4FA3-A1CB-9C52C90CEC09}" type="parTrans" cxnId="{5307D228-D2D7-4146-A649-4A729B4FBB76}">
      <dgm:prSet/>
      <dgm:spPr/>
      <dgm:t>
        <a:bodyPr/>
        <a:lstStyle/>
        <a:p>
          <a:endParaRPr lang="ru-RU"/>
        </a:p>
      </dgm:t>
    </dgm:pt>
    <dgm:pt modelId="{2905251D-721E-4730-BBD6-731B59D1F0A3}" type="sibTrans" cxnId="{5307D228-D2D7-4146-A649-4A729B4FBB76}">
      <dgm:prSet/>
      <dgm:spPr/>
      <dgm:t>
        <a:bodyPr/>
        <a:lstStyle/>
        <a:p>
          <a:endParaRPr lang="ru-RU"/>
        </a:p>
      </dgm:t>
    </dgm:pt>
    <dgm:pt modelId="{36949CB4-8836-4837-90B2-2C9F968C56AC}">
      <dgm:prSet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Информационно-аналитическая справка  по итогам </a:t>
          </a:r>
          <a:r>
            <a:rPr lang="ru-RU" dirty="0" err="1" smtClean="0">
              <a:latin typeface="Georgia" pitchFamily="18" charset="0"/>
            </a:rPr>
            <a:t>самообследования</a:t>
          </a:r>
          <a:r>
            <a:rPr lang="ru-RU" dirty="0" smtClean="0">
              <a:latin typeface="Georgia" pitchFamily="18" charset="0"/>
            </a:rPr>
            <a:t> условий введения ФГОС НОО для детей с ОВЗ</a:t>
          </a:r>
          <a:endParaRPr lang="ru-RU" dirty="0">
            <a:latin typeface="Georgia" pitchFamily="18" charset="0"/>
          </a:endParaRPr>
        </a:p>
      </dgm:t>
    </dgm:pt>
    <dgm:pt modelId="{CCD3D58B-91DB-4F9D-AEA5-E0D6554F8837}" type="sibTrans" cxnId="{5A3352D5-C76A-49EB-846E-425BEC673069}">
      <dgm:prSet/>
      <dgm:spPr/>
      <dgm:t>
        <a:bodyPr/>
        <a:lstStyle/>
        <a:p>
          <a:endParaRPr lang="ru-RU"/>
        </a:p>
      </dgm:t>
    </dgm:pt>
    <dgm:pt modelId="{16CFE585-F7CF-4F5D-B8BA-B6EA68F3A6FF}" type="parTrans" cxnId="{5A3352D5-C76A-49EB-846E-425BEC673069}">
      <dgm:prSet/>
      <dgm:spPr/>
      <dgm:t>
        <a:bodyPr/>
        <a:lstStyle/>
        <a:p>
          <a:endParaRPr lang="ru-RU"/>
        </a:p>
      </dgm:t>
    </dgm:pt>
    <dgm:pt modelId="{E5143203-1328-458B-A520-F7AF0D0CCF0F}">
      <dgm:prSet custT="1"/>
      <dgm:spPr/>
      <dgm:t>
        <a:bodyPr/>
        <a:lstStyle/>
        <a:p>
          <a:pPr rtl="0"/>
          <a:r>
            <a:rPr lang="ru-RU" dirty="0" smtClean="0">
              <a:latin typeface="Georgia" pitchFamily="18" charset="0"/>
            </a:rPr>
            <a:t>Проведение работы по введению  ФГОС НОО для детей с ОВЗ</a:t>
          </a:r>
          <a:endParaRPr lang="ru-RU" sz="1600" dirty="0">
            <a:latin typeface="Georgia" pitchFamily="18" charset="0"/>
          </a:endParaRPr>
        </a:p>
      </dgm:t>
    </dgm:pt>
    <dgm:pt modelId="{0BA79918-4F2D-4A47-AE32-1C1851EE71E3}" type="parTrans" cxnId="{2262CBF8-0691-4AC1-808B-A5DD338D92DD}">
      <dgm:prSet/>
      <dgm:spPr/>
      <dgm:t>
        <a:bodyPr/>
        <a:lstStyle/>
        <a:p>
          <a:endParaRPr lang="ru-RU"/>
        </a:p>
      </dgm:t>
    </dgm:pt>
    <dgm:pt modelId="{3C1AFFDA-7880-4A99-A79A-34FD52E3DE17}" type="sibTrans" cxnId="{2262CBF8-0691-4AC1-808B-A5DD338D92DD}">
      <dgm:prSet/>
      <dgm:spPr/>
      <dgm:t>
        <a:bodyPr/>
        <a:lstStyle/>
        <a:p>
          <a:endParaRPr lang="ru-RU"/>
        </a:p>
      </dgm:t>
    </dgm:pt>
    <dgm:pt modelId="{B0C65C28-872D-45B9-A1E8-C534267550C6}" type="pres">
      <dgm:prSet presAssocID="{CDCBC926-041B-4688-A606-A2679F22B84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EFE86A-F961-4A23-A759-BF921CFCAF9D}" type="pres">
      <dgm:prSet presAssocID="{F02CE4BB-1A7A-4E92-9869-5591518868A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8F364E-4A60-4C8F-B965-F840399C2D5E}" type="pres">
      <dgm:prSet presAssocID="{82A54EE3-8284-4060-BD6F-2E28F16D8DB1}" presName="spacer" presStyleCnt="0"/>
      <dgm:spPr/>
    </dgm:pt>
    <dgm:pt modelId="{6F39FABE-5AFE-443F-ACD0-DC9948CAF1DF}" type="pres">
      <dgm:prSet presAssocID="{1140B6E8-7025-41BF-A9F7-B4F48375581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8F4741-0CC0-4838-B6CD-C15886A8684A}" type="pres">
      <dgm:prSet presAssocID="{EB2137E7-4CFD-4E37-A370-06493843F469}" presName="spacer" presStyleCnt="0"/>
      <dgm:spPr/>
    </dgm:pt>
    <dgm:pt modelId="{DC727DF8-001B-44DB-9620-1853BFAFB8DF}" type="pres">
      <dgm:prSet presAssocID="{E5143203-1328-458B-A520-F7AF0D0CCF0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28047-B5C3-4ED8-AF21-95CDE2E2C567}" type="pres">
      <dgm:prSet presAssocID="{E5143203-1328-458B-A520-F7AF0D0CCF0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C5D32A-81FE-4FC3-8F9B-FD6F286C60FD}" srcId="{CDCBC926-041B-4688-A606-A2679F22B848}" destId="{F02CE4BB-1A7A-4E92-9869-5591518868A4}" srcOrd="0" destOrd="0" parTransId="{ED23F3DB-4E87-4226-82F9-E8F942E35988}" sibTransId="{82A54EE3-8284-4060-BD6F-2E28F16D8DB1}"/>
    <dgm:cxn modelId="{C4A8C0CB-18F2-466B-A64F-81EED44673BD}" srcId="{E5143203-1328-458B-A520-F7AF0D0CCF0F}" destId="{115327E6-30A3-4E9D-AC15-5E455815DD0D}" srcOrd="1" destOrd="0" parTransId="{E53E2620-2273-4E1D-A6D0-D95271BDDB2B}" sibTransId="{B1203184-AAB3-4BD4-9050-0CAAA843546C}"/>
    <dgm:cxn modelId="{046B2048-0B36-49D7-A1F7-79FA434FBC9A}" type="presOf" srcId="{81F96B6A-6CE2-498D-9333-8BC9FCEF9B2A}" destId="{72328047-B5C3-4ED8-AF21-95CDE2E2C567}" srcOrd="0" destOrd="4" presId="urn:microsoft.com/office/officeart/2005/8/layout/vList2"/>
    <dgm:cxn modelId="{3B91E8F2-5859-4EB7-87BE-7DB8F82F7A3B}" srcId="{CDCBC926-041B-4688-A606-A2679F22B848}" destId="{1140B6E8-7025-41BF-A9F7-B4F48375581C}" srcOrd="1" destOrd="0" parTransId="{AC5F59FD-C4D9-420D-A27E-E7CFEAD51B8E}" sibTransId="{EB2137E7-4CFD-4E37-A370-06493843F469}"/>
    <dgm:cxn modelId="{F0BD7DF9-01A8-4172-94AC-9BB6ECCDCCD0}" type="presOf" srcId="{F02CE4BB-1A7A-4E92-9869-5591518868A4}" destId="{02EFE86A-F961-4A23-A759-BF921CFCAF9D}" srcOrd="0" destOrd="0" presId="urn:microsoft.com/office/officeart/2005/8/layout/vList2"/>
    <dgm:cxn modelId="{EB573A5C-90DC-4171-9165-C91C2364423F}" srcId="{E5143203-1328-458B-A520-F7AF0D0CCF0F}" destId="{DAAE7890-F9B4-4AF6-B85D-61148CB0C083}" srcOrd="2" destOrd="0" parTransId="{3A2A23F7-9658-4878-9446-DA8FE13B98A6}" sibTransId="{328E8C08-10F3-4329-BE79-4D4856D3D86F}"/>
    <dgm:cxn modelId="{D73EB3E2-B5E8-497C-BA4C-476CB5BFB573}" type="presOf" srcId="{D756488A-8881-43CB-A584-EE8C36ECC333}" destId="{72328047-B5C3-4ED8-AF21-95CDE2E2C567}" srcOrd="0" destOrd="3" presId="urn:microsoft.com/office/officeart/2005/8/layout/vList2"/>
    <dgm:cxn modelId="{7FD83390-9562-4D13-ADB6-0608D3BCB720}" type="presOf" srcId="{243BAB4F-6DC4-48C3-90BE-F9B38CE98E13}" destId="{72328047-B5C3-4ED8-AF21-95CDE2E2C567}" srcOrd="0" destOrd="5" presId="urn:microsoft.com/office/officeart/2005/8/layout/vList2"/>
    <dgm:cxn modelId="{A6334041-1E65-4703-9F43-D01FE8A4BC91}" type="presOf" srcId="{E5143203-1328-458B-A520-F7AF0D0CCF0F}" destId="{DC727DF8-001B-44DB-9620-1853BFAFB8DF}" srcOrd="0" destOrd="0" presId="urn:microsoft.com/office/officeart/2005/8/layout/vList2"/>
    <dgm:cxn modelId="{62E298A0-CAF8-4584-AB9B-67B2E45EA099}" type="presOf" srcId="{1140B6E8-7025-41BF-A9F7-B4F48375581C}" destId="{6F39FABE-5AFE-443F-ACD0-DC9948CAF1DF}" srcOrd="0" destOrd="0" presId="urn:microsoft.com/office/officeart/2005/8/layout/vList2"/>
    <dgm:cxn modelId="{6447088B-DAA9-467B-B971-FDCB67C60034}" type="presOf" srcId="{EDA282D1-7228-46C6-966C-D514216B8147}" destId="{72328047-B5C3-4ED8-AF21-95CDE2E2C567}" srcOrd="0" destOrd="6" presId="urn:microsoft.com/office/officeart/2005/8/layout/vList2"/>
    <dgm:cxn modelId="{35C7511E-D3AE-4C0D-BCDC-92DA069B0EC5}" srcId="{E5143203-1328-458B-A520-F7AF0D0CCF0F}" destId="{243BAB4F-6DC4-48C3-90BE-F9B38CE98E13}" srcOrd="5" destOrd="0" parTransId="{80FE7484-BD5A-4C80-AED6-524E20B8F767}" sibTransId="{CDA7BE2D-8121-4AF5-8DC1-4B636DDE3D61}"/>
    <dgm:cxn modelId="{7B8E7B83-1A37-4C09-9EE9-44DDDE13F56B}" type="presOf" srcId="{CDCBC926-041B-4688-A606-A2679F22B848}" destId="{B0C65C28-872D-45B9-A1E8-C534267550C6}" srcOrd="0" destOrd="0" presId="urn:microsoft.com/office/officeart/2005/8/layout/vList2"/>
    <dgm:cxn modelId="{E4CA2E1C-44C5-4429-BBAB-B4F36A92E0E2}" type="presOf" srcId="{115327E6-30A3-4E9D-AC15-5E455815DD0D}" destId="{72328047-B5C3-4ED8-AF21-95CDE2E2C567}" srcOrd="0" destOrd="1" presId="urn:microsoft.com/office/officeart/2005/8/layout/vList2"/>
    <dgm:cxn modelId="{DD46C823-360F-405A-BA66-9E66F1584270}" type="presOf" srcId="{36949CB4-8836-4837-90B2-2C9F968C56AC}" destId="{72328047-B5C3-4ED8-AF21-95CDE2E2C567}" srcOrd="0" destOrd="0" presId="urn:microsoft.com/office/officeart/2005/8/layout/vList2"/>
    <dgm:cxn modelId="{5307D228-D2D7-4146-A649-4A729B4FBB76}" srcId="{E5143203-1328-458B-A520-F7AF0D0CCF0F}" destId="{EDA282D1-7228-46C6-966C-D514216B8147}" srcOrd="6" destOrd="0" parTransId="{EB88630C-E89D-4FA3-A1CB-9C52C90CEC09}" sibTransId="{2905251D-721E-4730-BBD6-731B59D1F0A3}"/>
    <dgm:cxn modelId="{C0A3422C-2009-493C-A610-51F0F93B08C4}" srcId="{E5143203-1328-458B-A520-F7AF0D0CCF0F}" destId="{81F96B6A-6CE2-498D-9333-8BC9FCEF9B2A}" srcOrd="4" destOrd="0" parTransId="{729BABBD-396A-4A8E-B5A9-5A2EA13CE385}" sibTransId="{2962764D-C5B5-444D-9D93-B33C5FAB7DD6}"/>
    <dgm:cxn modelId="{5A3352D5-C76A-49EB-846E-425BEC673069}" srcId="{E5143203-1328-458B-A520-F7AF0D0CCF0F}" destId="{36949CB4-8836-4837-90B2-2C9F968C56AC}" srcOrd="0" destOrd="0" parTransId="{16CFE585-F7CF-4F5D-B8BA-B6EA68F3A6FF}" sibTransId="{CCD3D58B-91DB-4F9D-AEA5-E0D6554F8837}"/>
    <dgm:cxn modelId="{13333F1B-B626-4A2E-8DFD-94927B0213D5}" type="presOf" srcId="{DAAE7890-F9B4-4AF6-B85D-61148CB0C083}" destId="{72328047-B5C3-4ED8-AF21-95CDE2E2C567}" srcOrd="0" destOrd="2" presId="urn:microsoft.com/office/officeart/2005/8/layout/vList2"/>
    <dgm:cxn modelId="{2262CBF8-0691-4AC1-808B-A5DD338D92DD}" srcId="{CDCBC926-041B-4688-A606-A2679F22B848}" destId="{E5143203-1328-458B-A520-F7AF0D0CCF0F}" srcOrd="2" destOrd="0" parTransId="{0BA79918-4F2D-4A47-AE32-1C1851EE71E3}" sibTransId="{3C1AFFDA-7880-4A99-A79A-34FD52E3DE17}"/>
    <dgm:cxn modelId="{B072CECC-F488-4525-BFD2-BD9FF94B10DA}" srcId="{E5143203-1328-458B-A520-F7AF0D0CCF0F}" destId="{D756488A-8881-43CB-A584-EE8C36ECC333}" srcOrd="3" destOrd="0" parTransId="{FA9348F2-BE09-4D62-ADAE-FEAAD65B7321}" sibTransId="{C2F8B245-130C-4B3D-B778-59E0ED4FA70E}"/>
    <dgm:cxn modelId="{F6746968-B8B6-47C4-8521-9BFCDBFBBC55}" type="presParOf" srcId="{B0C65C28-872D-45B9-A1E8-C534267550C6}" destId="{02EFE86A-F961-4A23-A759-BF921CFCAF9D}" srcOrd="0" destOrd="0" presId="urn:microsoft.com/office/officeart/2005/8/layout/vList2"/>
    <dgm:cxn modelId="{B5EFCA24-7C8B-4913-996B-24C5A41BA3D6}" type="presParOf" srcId="{B0C65C28-872D-45B9-A1E8-C534267550C6}" destId="{8C8F364E-4A60-4C8F-B965-F840399C2D5E}" srcOrd="1" destOrd="0" presId="urn:microsoft.com/office/officeart/2005/8/layout/vList2"/>
    <dgm:cxn modelId="{6EBFA113-B833-429A-89D8-A5ED02D379F3}" type="presParOf" srcId="{B0C65C28-872D-45B9-A1E8-C534267550C6}" destId="{6F39FABE-5AFE-443F-ACD0-DC9948CAF1DF}" srcOrd="2" destOrd="0" presId="urn:microsoft.com/office/officeart/2005/8/layout/vList2"/>
    <dgm:cxn modelId="{F0E1C263-9B77-4DBB-9557-B3F15B1B9B9E}" type="presParOf" srcId="{B0C65C28-872D-45B9-A1E8-C534267550C6}" destId="{BD8F4741-0CC0-4838-B6CD-C15886A8684A}" srcOrd="3" destOrd="0" presId="urn:microsoft.com/office/officeart/2005/8/layout/vList2"/>
    <dgm:cxn modelId="{9AB093FE-F144-4F35-BE02-866088284D78}" type="presParOf" srcId="{B0C65C28-872D-45B9-A1E8-C534267550C6}" destId="{DC727DF8-001B-44DB-9620-1853BFAFB8DF}" srcOrd="4" destOrd="0" presId="urn:microsoft.com/office/officeart/2005/8/layout/vList2"/>
    <dgm:cxn modelId="{72FB4ADD-453C-4FF5-B2A7-8D04EBB8C2B8}" type="presParOf" srcId="{B0C65C28-872D-45B9-A1E8-C534267550C6}" destId="{72328047-B5C3-4ED8-AF21-95CDE2E2C567}" srcOrd="5" destOrd="0" presId="urn:microsoft.com/office/officeart/2005/8/layout/vList2"/>
  </dgm:cxnLst>
  <dgm:bg/>
  <dgm:whole/>
  <dgm:extLst>
    <a:ext uri="{C62137D5-CB1D-491B-B009-E17868A290BF}">
      <dgm14:recolorImg xmlns="" xmlns:dgm14="http://schemas.microsoft.com/office/drawing/2010/diagram" val="1"/>
    </a:ex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C5757A-2227-4966-A581-C006317E44CE}" type="doc">
      <dgm:prSet loTypeId="urn:microsoft.com/office/officeart/2005/8/layout/vList2" loCatId="list" qsTypeId="urn:microsoft.com/office/officeart/2005/8/quickstyle/3d2" qsCatId="3D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CD3DA55E-57CA-4CD0-A7DD-068044ED9958}">
      <dgm:prSet custT="1"/>
      <dgm:spPr/>
      <dgm:t>
        <a:bodyPr/>
        <a:lstStyle/>
        <a:p>
          <a:pPr algn="ctr" rtl="0"/>
          <a:r>
            <a:rPr lang="en-US" sz="1400" b="1" dirty="0" smtClean="0">
              <a:latin typeface="Georgia" pitchFamily="18" charset="0"/>
            </a:rPr>
            <a:t>III</a:t>
          </a:r>
          <a:r>
            <a:rPr lang="ru-RU" sz="1400" b="1" dirty="0" smtClean="0">
              <a:latin typeface="Georgia" pitchFamily="18" charset="0"/>
            </a:rPr>
            <a:t> этап – проектировочный</a:t>
          </a:r>
          <a:endParaRPr lang="ru-RU" sz="1400" dirty="0">
            <a:latin typeface="Georgia" pitchFamily="18" charset="0"/>
          </a:endParaRPr>
        </a:p>
      </dgm:t>
    </dgm:pt>
    <dgm:pt modelId="{BE576CD3-711E-43EE-A41C-D020EDA21222}" type="parTrans" cxnId="{CA771FC5-DC65-4B32-AF40-6A911F723872}">
      <dgm:prSet/>
      <dgm:spPr/>
      <dgm:t>
        <a:bodyPr/>
        <a:lstStyle/>
        <a:p>
          <a:endParaRPr lang="ru-RU"/>
        </a:p>
      </dgm:t>
    </dgm:pt>
    <dgm:pt modelId="{0840BF46-5BC1-446D-9650-B6CE58F0344B}" type="sibTrans" cxnId="{CA771FC5-DC65-4B32-AF40-6A911F723872}">
      <dgm:prSet/>
      <dgm:spPr/>
      <dgm:t>
        <a:bodyPr/>
        <a:lstStyle/>
        <a:p>
          <a:endParaRPr lang="ru-RU"/>
        </a:p>
      </dgm:t>
    </dgm:pt>
    <dgm:pt modelId="{B7B2C319-9BC5-43B5-8D31-4EA5ED167CDF}">
      <dgm:prSet custT="1"/>
      <dgm:spPr/>
      <dgm:t>
        <a:bodyPr/>
        <a:lstStyle/>
        <a:p>
          <a:pPr algn="ctr" rtl="0"/>
          <a:r>
            <a:rPr lang="ru-RU" sz="1200" dirty="0" smtClean="0">
              <a:latin typeface="Georgia" pitchFamily="18" charset="0"/>
            </a:rPr>
            <a:t>Составление и утверждение плана деятельности рабочей группы по разработке адаптированной основной образовательной программы</a:t>
          </a:r>
          <a:endParaRPr lang="ru-RU" sz="1200" dirty="0">
            <a:latin typeface="Georgia" pitchFamily="18" charset="0"/>
          </a:endParaRPr>
        </a:p>
      </dgm:t>
    </dgm:pt>
    <dgm:pt modelId="{ECF0B823-4A3C-465D-B94B-441A608B6357}" type="parTrans" cxnId="{AF419D5F-C967-459F-A7ED-6F032512AA4A}">
      <dgm:prSet/>
      <dgm:spPr/>
      <dgm:t>
        <a:bodyPr/>
        <a:lstStyle/>
        <a:p>
          <a:endParaRPr lang="ru-RU"/>
        </a:p>
      </dgm:t>
    </dgm:pt>
    <dgm:pt modelId="{A3687C7D-CD80-463D-B13E-203BD5EDFAA6}" type="sibTrans" cxnId="{AF419D5F-C967-459F-A7ED-6F032512AA4A}">
      <dgm:prSet/>
      <dgm:spPr/>
      <dgm:t>
        <a:bodyPr/>
        <a:lstStyle/>
        <a:p>
          <a:endParaRPr lang="ru-RU"/>
        </a:p>
      </dgm:t>
    </dgm:pt>
    <dgm:pt modelId="{FE80722D-1445-406E-BA9A-B94948CB56B1}">
      <dgm:prSet custT="1"/>
      <dgm:spPr/>
      <dgm:t>
        <a:bodyPr/>
        <a:lstStyle/>
        <a:p>
          <a:pPr algn="ctr" rtl="0"/>
          <a:r>
            <a:rPr lang="ru-RU" sz="1400" dirty="0" smtClean="0">
              <a:latin typeface="Georgia" pitchFamily="18" charset="0"/>
            </a:rPr>
            <a:t>Разработка АООП</a:t>
          </a:r>
          <a:endParaRPr lang="ru-RU" sz="1400" dirty="0">
            <a:latin typeface="Georgia" pitchFamily="18" charset="0"/>
          </a:endParaRPr>
        </a:p>
      </dgm:t>
    </dgm:pt>
    <dgm:pt modelId="{0933B8A0-4F94-4B5F-A241-F2CCA8C6E7ED}" type="parTrans" cxnId="{551EEF00-F67E-424F-B8C0-0D4A575322E7}">
      <dgm:prSet/>
      <dgm:spPr/>
      <dgm:t>
        <a:bodyPr/>
        <a:lstStyle/>
        <a:p>
          <a:endParaRPr lang="ru-RU"/>
        </a:p>
      </dgm:t>
    </dgm:pt>
    <dgm:pt modelId="{DACCD68C-70F2-41B7-984A-17FCF02173DE}" type="sibTrans" cxnId="{551EEF00-F67E-424F-B8C0-0D4A575322E7}">
      <dgm:prSet/>
      <dgm:spPr/>
      <dgm:t>
        <a:bodyPr/>
        <a:lstStyle/>
        <a:p>
          <a:endParaRPr lang="ru-RU"/>
        </a:p>
      </dgm:t>
    </dgm:pt>
    <dgm:pt modelId="{240E02D8-52E3-421E-9050-A444D2F8A44B}">
      <dgm:prSet custT="1"/>
      <dgm:spPr/>
      <dgm:t>
        <a:bodyPr/>
        <a:lstStyle/>
        <a:p>
          <a:pPr algn="ctr" rtl="0"/>
          <a:r>
            <a:rPr lang="ru-RU" sz="1400" dirty="0" smtClean="0">
              <a:latin typeface="Georgia" pitchFamily="18" charset="0"/>
            </a:rPr>
            <a:t>Определение требований к результатам освоения обучающимися  АООН НОО</a:t>
          </a:r>
          <a:endParaRPr lang="ru-RU" sz="1400" dirty="0">
            <a:latin typeface="Georgia" pitchFamily="18" charset="0"/>
          </a:endParaRPr>
        </a:p>
      </dgm:t>
    </dgm:pt>
    <dgm:pt modelId="{D08DF212-7180-417C-9F6E-2ED84FA568F3}" type="parTrans" cxnId="{DBC99CC2-D253-4610-8EBF-464D105FE85A}">
      <dgm:prSet/>
      <dgm:spPr/>
      <dgm:t>
        <a:bodyPr/>
        <a:lstStyle/>
        <a:p>
          <a:endParaRPr lang="ru-RU"/>
        </a:p>
      </dgm:t>
    </dgm:pt>
    <dgm:pt modelId="{528F4D69-8A67-4A12-99C2-C8B4B7F58C2F}" type="sibTrans" cxnId="{DBC99CC2-D253-4610-8EBF-464D105FE85A}">
      <dgm:prSet/>
      <dgm:spPr/>
      <dgm:t>
        <a:bodyPr/>
        <a:lstStyle/>
        <a:p>
          <a:endParaRPr lang="ru-RU"/>
        </a:p>
      </dgm:t>
    </dgm:pt>
    <dgm:pt modelId="{A7473C6B-8854-4352-A9E3-AC81D3501CA0}">
      <dgm:prSet custT="1"/>
      <dgm:spPr/>
      <dgm:t>
        <a:bodyPr/>
        <a:lstStyle/>
        <a:p>
          <a:pPr algn="ctr" rtl="0"/>
          <a:r>
            <a:rPr lang="ru-RU" sz="1400" dirty="0" smtClean="0">
              <a:latin typeface="Georgia" pitchFamily="18" charset="0"/>
            </a:rPr>
            <a:t>Разработка программы коррекционной работы</a:t>
          </a:r>
          <a:endParaRPr lang="ru-RU" sz="1400" dirty="0">
            <a:latin typeface="Georgia" pitchFamily="18" charset="0"/>
          </a:endParaRPr>
        </a:p>
      </dgm:t>
    </dgm:pt>
    <dgm:pt modelId="{20018D15-52A6-478A-82A2-7A70ED6310FE}" type="parTrans" cxnId="{A8B4C922-6364-40C5-94C6-A55762BED89F}">
      <dgm:prSet/>
      <dgm:spPr/>
      <dgm:t>
        <a:bodyPr/>
        <a:lstStyle/>
        <a:p>
          <a:endParaRPr lang="ru-RU"/>
        </a:p>
      </dgm:t>
    </dgm:pt>
    <dgm:pt modelId="{9F3712C6-E1AB-413B-A29E-8519EB7C4B64}" type="sibTrans" cxnId="{A8B4C922-6364-40C5-94C6-A55762BED89F}">
      <dgm:prSet/>
      <dgm:spPr/>
      <dgm:t>
        <a:bodyPr/>
        <a:lstStyle/>
        <a:p>
          <a:endParaRPr lang="ru-RU"/>
        </a:p>
      </dgm:t>
    </dgm:pt>
    <dgm:pt modelId="{51659E42-A43A-40A1-A9D6-06593575C313}">
      <dgm:prSet custT="1"/>
      <dgm:spPr/>
      <dgm:t>
        <a:bodyPr/>
        <a:lstStyle/>
        <a:p>
          <a:pPr algn="ctr" rtl="0"/>
          <a:r>
            <a:rPr lang="ru-RU" sz="1400" dirty="0" smtClean="0">
              <a:latin typeface="Georgia" pitchFamily="18" charset="0"/>
            </a:rPr>
            <a:t>Разработка рабочих программ</a:t>
          </a:r>
          <a:endParaRPr lang="ru-RU" sz="1400" dirty="0">
            <a:latin typeface="Georgia" pitchFamily="18" charset="0"/>
          </a:endParaRPr>
        </a:p>
      </dgm:t>
    </dgm:pt>
    <dgm:pt modelId="{B222DFDE-7434-4F36-AE8D-AF6162563F3E}" type="parTrans" cxnId="{B2449BD5-B3E8-4712-AB4F-5473F4C5466D}">
      <dgm:prSet/>
      <dgm:spPr/>
      <dgm:t>
        <a:bodyPr/>
        <a:lstStyle/>
        <a:p>
          <a:endParaRPr lang="ru-RU"/>
        </a:p>
      </dgm:t>
    </dgm:pt>
    <dgm:pt modelId="{066BC250-56C8-43C4-B97B-5872D53B6058}" type="sibTrans" cxnId="{B2449BD5-B3E8-4712-AB4F-5473F4C5466D}">
      <dgm:prSet/>
      <dgm:spPr/>
      <dgm:t>
        <a:bodyPr/>
        <a:lstStyle/>
        <a:p>
          <a:endParaRPr lang="ru-RU"/>
        </a:p>
      </dgm:t>
    </dgm:pt>
    <dgm:pt modelId="{A1A4D129-11D1-411C-B26D-6C90FCEE7FB9}">
      <dgm:prSet custT="1"/>
      <dgm:spPr/>
      <dgm:t>
        <a:bodyPr/>
        <a:lstStyle/>
        <a:p>
          <a:pPr algn="ctr" rtl="0"/>
          <a:r>
            <a:rPr lang="ru-RU" sz="1400" dirty="0" smtClean="0">
              <a:latin typeface="Georgia" pitchFamily="18" charset="0"/>
            </a:rPr>
            <a:t>Разработка программ внеурочной деятельности</a:t>
          </a:r>
          <a:endParaRPr lang="ru-RU" sz="1400" dirty="0">
            <a:latin typeface="Georgia" pitchFamily="18" charset="0"/>
          </a:endParaRPr>
        </a:p>
      </dgm:t>
    </dgm:pt>
    <dgm:pt modelId="{F7C67D42-3D93-4AD9-AC52-0911F649DF31}" type="parTrans" cxnId="{576C6D8E-EDFE-4FE7-8EAF-0205BCA5F3E3}">
      <dgm:prSet/>
      <dgm:spPr/>
      <dgm:t>
        <a:bodyPr/>
        <a:lstStyle/>
        <a:p>
          <a:endParaRPr lang="ru-RU"/>
        </a:p>
      </dgm:t>
    </dgm:pt>
    <dgm:pt modelId="{8A3A86F7-77B3-4228-B2BA-E6BA4D725431}" type="sibTrans" cxnId="{576C6D8E-EDFE-4FE7-8EAF-0205BCA5F3E3}">
      <dgm:prSet/>
      <dgm:spPr/>
      <dgm:t>
        <a:bodyPr/>
        <a:lstStyle/>
        <a:p>
          <a:endParaRPr lang="ru-RU"/>
        </a:p>
      </dgm:t>
    </dgm:pt>
    <dgm:pt modelId="{B71BD2A1-C18D-4601-A9ED-674F9BF48A11}">
      <dgm:prSet custT="1"/>
      <dgm:spPr/>
      <dgm:t>
        <a:bodyPr/>
        <a:lstStyle/>
        <a:p>
          <a:pPr algn="ctr" rtl="0"/>
          <a:r>
            <a:rPr lang="ru-RU" sz="1400" dirty="0" smtClean="0">
              <a:latin typeface="Georgia" pitchFamily="18" charset="0"/>
            </a:rPr>
            <a:t>Разработка формы договора с родителями обучающихся (законными представителями) о предоставлении начального общего образования</a:t>
          </a:r>
          <a:endParaRPr lang="ru-RU" sz="1400" dirty="0">
            <a:latin typeface="Georgia" pitchFamily="18" charset="0"/>
          </a:endParaRPr>
        </a:p>
      </dgm:t>
    </dgm:pt>
    <dgm:pt modelId="{D74B7010-1A8F-4D54-9C3A-DD6964F25635}" type="parTrans" cxnId="{98185BF9-71D0-489F-9727-3658F044B88A}">
      <dgm:prSet/>
      <dgm:spPr/>
      <dgm:t>
        <a:bodyPr/>
        <a:lstStyle/>
        <a:p>
          <a:endParaRPr lang="ru-RU"/>
        </a:p>
      </dgm:t>
    </dgm:pt>
    <dgm:pt modelId="{FC03754F-6466-460A-9392-22314911737B}" type="sibTrans" cxnId="{98185BF9-71D0-489F-9727-3658F044B88A}">
      <dgm:prSet/>
      <dgm:spPr/>
      <dgm:t>
        <a:bodyPr/>
        <a:lstStyle/>
        <a:p>
          <a:endParaRPr lang="ru-RU"/>
        </a:p>
      </dgm:t>
    </dgm:pt>
    <dgm:pt modelId="{653DD175-CFE7-4E4F-9AE2-5B5FD77C667E}">
      <dgm:prSet custT="1"/>
      <dgm:spPr/>
      <dgm:t>
        <a:bodyPr/>
        <a:lstStyle/>
        <a:p>
          <a:pPr algn="ctr" rtl="0"/>
          <a:r>
            <a:rPr lang="ru-RU" sz="1400" dirty="0" smtClean="0">
              <a:latin typeface="Georgia" pitchFamily="18" charset="0"/>
            </a:rPr>
            <a:t>Внесение изменений в  должностные инструкции педагогов</a:t>
          </a:r>
          <a:endParaRPr lang="ru-RU" sz="1400" dirty="0">
            <a:latin typeface="Georgia" pitchFamily="18" charset="0"/>
          </a:endParaRPr>
        </a:p>
      </dgm:t>
    </dgm:pt>
    <dgm:pt modelId="{F79DF060-954C-4C63-9778-DD9467C2A273}" type="parTrans" cxnId="{1465E353-2CF5-4DF1-A339-254C1622EB17}">
      <dgm:prSet/>
      <dgm:spPr/>
      <dgm:t>
        <a:bodyPr/>
        <a:lstStyle/>
        <a:p>
          <a:endParaRPr lang="ru-RU"/>
        </a:p>
      </dgm:t>
    </dgm:pt>
    <dgm:pt modelId="{607D56EB-CAD9-4593-837A-0B54E7D71BA4}" type="sibTrans" cxnId="{1465E353-2CF5-4DF1-A339-254C1622EB17}">
      <dgm:prSet/>
      <dgm:spPr/>
      <dgm:t>
        <a:bodyPr/>
        <a:lstStyle/>
        <a:p>
          <a:endParaRPr lang="ru-RU"/>
        </a:p>
      </dgm:t>
    </dgm:pt>
    <dgm:pt modelId="{CDC1AC58-B038-421A-8B6A-3D883AFA735E}">
      <dgm:prSet custT="1"/>
      <dgm:spPr/>
      <dgm:t>
        <a:bodyPr/>
        <a:lstStyle/>
        <a:p>
          <a:pPr algn="ctr" rtl="0"/>
          <a:r>
            <a:rPr lang="ru-RU" sz="1400" dirty="0" smtClean="0">
              <a:latin typeface="Georgia" pitchFamily="18" charset="0"/>
            </a:rPr>
            <a:t>Внесение изменений в штатное расписание </a:t>
          </a:r>
          <a:endParaRPr lang="ru-RU" sz="1400" dirty="0">
            <a:latin typeface="Georgia" pitchFamily="18" charset="0"/>
          </a:endParaRPr>
        </a:p>
      </dgm:t>
    </dgm:pt>
    <dgm:pt modelId="{80927008-BD60-48A9-BC09-7EDAAA48B874}" type="parTrans" cxnId="{4F042D89-AD69-435C-8C0D-C13B919AFCAA}">
      <dgm:prSet/>
      <dgm:spPr/>
      <dgm:t>
        <a:bodyPr/>
        <a:lstStyle/>
        <a:p>
          <a:endParaRPr lang="ru-RU"/>
        </a:p>
      </dgm:t>
    </dgm:pt>
    <dgm:pt modelId="{868E55E6-371E-4AD4-826E-6725B50C3252}" type="sibTrans" cxnId="{4F042D89-AD69-435C-8C0D-C13B919AFCAA}">
      <dgm:prSet/>
      <dgm:spPr/>
      <dgm:t>
        <a:bodyPr/>
        <a:lstStyle/>
        <a:p>
          <a:endParaRPr lang="ru-RU"/>
        </a:p>
      </dgm:t>
    </dgm:pt>
    <dgm:pt modelId="{C364AF49-CB55-4FAD-B023-C675DA8AF537}">
      <dgm:prSet custT="1"/>
      <dgm:spPr/>
      <dgm:t>
        <a:bodyPr/>
        <a:lstStyle/>
        <a:p>
          <a:pPr algn="ctr" rtl="0"/>
          <a:r>
            <a:rPr lang="ru-RU" sz="1200" b="1" dirty="0" smtClean="0">
              <a:latin typeface="Georgia" pitchFamily="18" charset="0"/>
            </a:rPr>
            <a:t/>
          </a:r>
          <a:br>
            <a:rPr lang="ru-RU" sz="1200" b="1" dirty="0" smtClean="0">
              <a:latin typeface="Georgia" pitchFamily="18" charset="0"/>
            </a:rPr>
          </a:br>
          <a:r>
            <a:rPr lang="ru-RU" sz="1200" b="1" dirty="0" smtClean="0">
              <a:latin typeface="Georgia" pitchFamily="18" charset="0"/>
            </a:rPr>
            <a:t>Цель: проектирование адаптированной  основной образовательной программы начального   общего образования и формирование учебного плана начальной школы. </a:t>
          </a:r>
          <a:endParaRPr lang="ru-RU" sz="1200" dirty="0">
            <a:latin typeface="Georgia" pitchFamily="18" charset="0"/>
          </a:endParaRPr>
        </a:p>
      </dgm:t>
    </dgm:pt>
    <dgm:pt modelId="{7A8D984C-4826-4EC7-A3B3-7A5B5902CF3B}" type="parTrans" cxnId="{5A08BC85-ADEF-43ED-8DB0-5D6228EBBCE6}">
      <dgm:prSet/>
      <dgm:spPr/>
      <dgm:t>
        <a:bodyPr/>
        <a:lstStyle/>
        <a:p>
          <a:endParaRPr lang="ru-RU"/>
        </a:p>
      </dgm:t>
    </dgm:pt>
    <dgm:pt modelId="{4814C41B-37AA-4E75-885A-430910E42081}" type="sibTrans" cxnId="{5A08BC85-ADEF-43ED-8DB0-5D6228EBBCE6}">
      <dgm:prSet/>
      <dgm:spPr/>
      <dgm:t>
        <a:bodyPr/>
        <a:lstStyle/>
        <a:p>
          <a:endParaRPr lang="ru-RU"/>
        </a:p>
      </dgm:t>
    </dgm:pt>
    <dgm:pt modelId="{5252FAC5-48AB-47C1-AD66-F3863D69083C}" type="pres">
      <dgm:prSet presAssocID="{E6C5757A-2227-4966-A581-C006317E44C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CCC2FB-8321-45B3-AEEE-37B4E4187109}" type="pres">
      <dgm:prSet presAssocID="{CD3DA55E-57CA-4CD0-A7DD-068044ED9958}" presName="parentText" presStyleLbl="node1" presStyleIdx="0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178873-7DE0-4200-903B-C74C7AE137C6}" type="pres">
      <dgm:prSet presAssocID="{0840BF46-5BC1-446D-9650-B6CE58F0344B}" presName="spacer" presStyleCnt="0"/>
      <dgm:spPr/>
    </dgm:pt>
    <dgm:pt modelId="{F3ACE351-CC16-4C48-9A84-4A83BA5C13F9}" type="pres">
      <dgm:prSet presAssocID="{C364AF49-CB55-4FAD-B023-C675DA8AF537}" presName="parentText" presStyleLbl="node1" presStyleIdx="1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B9AE6-F1BA-450E-A713-87B51EA6AB09}" type="pres">
      <dgm:prSet presAssocID="{4814C41B-37AA-4E75-885A-430910E42081}" presName="spacer" presStyleCnt="0"/>
      <dgm:spPr/>
    </dgm:pt>
    <dgm:pt modelId="{A2B483CD-1E5A-4606-B271-431AC2A9B987}" type="pres">
      <dgm:prSet presAssocID="{B7B2C319-9BC5-43B5-8D31-4EA5ED167CDF}" presName="parentText" presStyleLbl="node1" presStyleIdx="2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341D88-E95E-486D-B62E-41E3D4AD146C}" type="pres">
      <dgm:prSet presAssocID="{A3687C7D-CD80-463D-B13E-203BD5EDFAA6}" presName="spacer" presStyleCnt="0"/>
      <dgm:spPr/>
    </dgm:pt>
    <dgm:pt modelId="{35EADBBB-8628-4A57-84A7-3A07665F226D}" type="pres">
      <dgm:prSet presAssocID="{FE80722D-1445-406E-BA9A-B94948CB56B1}" presName="parentText" presStyleLbl="node1" presStyleIdx="3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0F1BB5-E20A-4FB1-B69C-1BAFC1A67002}" type="pres">
      <dgm:prSet presAssocID="{DACCD68C-70F2-41B7-984A-17FCF02173DE}" presName="spacer" presStyleCnt="0"/>
      <dgm:spPr/>
    </dgm:pt>
    <dgm:pt modelId="{7F3947CA-FBF9-4790-B543-A4B7BF15371E}" type="pres">
      <dgm:prSet presAssocID="{240E02D8-52E3-421E-9050-A444D2F8A44B}" presName="parentText" presStyleLbl="node1" presStyleIdx="4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588B32-7AE7-49C3-A419-954C8E5D7C77}" type="pres">
      <dgm:prSet presAssocID="{528F4D69-8A67-4A12-99C2-C8B4B7F58C2F}" presName="spacer" presStyleCnt="0"/>
      <dgm:spPr/>
    </dgm:pt>
    <dgm:pt modelId="{F55D0396-ED92-4BEA-960F-D972E92DE946}" type="pres">
      <dgm:prSet presAssocID="{A7473C6B-8854-4352-A9E3-AC81D3501CA0}" presName="parentText" presStyleLbl="node1" presStyleIdx="5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017603-E70D-4D6C-8B32-C0055A8A300E}" type="pres">
      <dgm:prSet presAssocID="{9F3712C6-E1AB-413B-A29E-8519EB7C4B64}" presName="spacer" presStyleCnt="0"/>
      <dgm:spPr/>
    </dgm:pt>
    <dgm:pt modelId="{155A7886-A7E1-4ACC-BC88-6116521B37C0}" type="pres">
      <dgm:prSet presAssocID="{51659E42-A43A-40A1-A9D6-06593575C313}" presName="parentText" presStyleLbl="node1" presStyleIdx="6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BB222-7D08-414B-9286-8431B2138E9F}" type="pres">
      <dgm:prSet presAssocID="{066BC250-56C8-43C4-B97B-5872D53B6058}" presName="spacer" presStyleCnt="0"/>
      <dgm:spPr/>
    </dgm:pt>
    <dgm:pt modelId="{4EE3E1E0-8952-4415-873D-D5451BB84915}" type="pres">
      <dgm:prSet presAssocID="{A1A4D129-11D1-411C-B26D-6C90FCEE7FB9}" presName="parentText" presStyleLbl="node1" presStyleIdx="7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E87897-D0EC-4001-9197-4EC49B029263}" type="pres">
      <dgm:prSet presAssocID="{8A3A86F7-77B3-4228-B2BA-E6BA4D725431}" presName="spacer" presStyleCnt="0"/>
      <dgm:spPr/>
    </dgm:pt>
    <dgm:pt modelId="{B64A6F87-76A3-4788-90BC-D25A935705C3}" type="pres">
      <dgm:prSet presAssocID="{B71BD2A1-C18D-4601-A9ED-674F9BF48A11}" presName="parentText" presStyleLbl="node1" presStyleIdx="8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D745B6-5C54-4539-AF71-1B5E6AC1E6C2}" type="pres">
      <dgm:prSet presAssocID="{FC03754F-6466-460A-9392-22314911737B}" presName="spacer" presStyleCnt="0"/>
      <dgm:spPr/>
    </dgm:pt>
    <dgm:pt modelId="{320437CC-71AA-414A-A5C7-02C73D9E6769}" type="pres">
      <dgm:prSet presAssocID="{653DD175-CFE7-4E4F-9AE2-5B5FD77C667E}" presName="parentText" presStyleLbl="node1" presStyleIdx="9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72D226-2505-4382-8FCB-D50C3907B103}" type="pres">
      <dgm:prSet presAssocID="{607D56EB-CAD9-4593-837A-0B54E7D71BA4}" presName="spacer" presStyleCnt="0"/>
      <dgm:spPr/>
    </dgm:pt>
    <dgm:pt modelId="{AF6A195C-E6D4-4DAD-88B1-1286CA692520}" type="pres">
      <dgm:prSet presAssocID="{CDC1AC58-B038-421A-8B6A-3D883AFA735E}" presName="parentText" presStyleLbl="node1" presStyleIdx="10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7C6D7A-831F-45AC-891D-0BD8F258AAD2}" type="presOf" srcId="{240E02D8-52E3-421E-9050-A444D2F8A44B}" destId="{7F3947CA-FBF9-4790-B543-A4B7BF15371E}" srcOrd="0" destOrd="0" presId="urn:microsoft.com/office/officeart/2005/8/layout/vList2"/>
    <dgm:cxn modelId="{98185BF9-71D0-489F-9727-3658F044B88A}" srcId="{E6C5757A-2227-4966-A581-C006317E44CE}" destId="{B71BD2A1-C18D-4601-A9ED-674F9BF48A11}" srcOrd="8" destOrd="0" parTransId="{D74B7010-1A8F-4D54-9C3A-DD6964F25635}" sibTransId="{FC03754F-6466-460A-9392-22314911737B}"/>
    <dgm:cxn modelId="{752574CB-FF7A-42B4-9C12-ADA6C9050670}" type="presOf" srcId="{CDC1AC58-B038-421A-8B6A-3D883AFA735E}" destId="{AF6A195C-E6D4-4DAD-88B1-1286CA692520}" srcOrd="0" destOrd="0" presId="urn:microsoft.com/office/officeart/2005/8/layout/vList2"/>
    <dgm:cxn modelId="{51C432DC-DA0D-4C00-9F59-452FDDF2A1FC}" type="presOf" srcId="{CD3DA55E-57CA-4CD0-A7DD-068044ED9958}" destId="{3ACCC2FB-8321-45B3-AEEE-37B4E4187109}" srcOrd="0" destOrd="0" presId="urn:microsoft.com/office/officeart/2005/8/layout/vList2"/>
    <dgm:cxn modelId="{BCB19FDD-D059-45A3-91A8-58766C2F4967}" type="presOf" srcId="{B7B2C319-9BC5-43B5-8D31-4EA5ED167CDF}" destId="{A2B483CD-1E5A-4606-B271-431AC2A9B987}" srcOrd="0" destOrd="0" presId="urn:microsoft.com/office/officeart/2005/8/layout/vList2"/>
    <dgm:cxn modelId="{B2449BD5-B3E8-4712-AB4F-5473F4C5466D}" srcId="{E6C5757A-2227-4966-A581-C006317E44CE}" destId="{51659E42-A43A-40A1-A9D6-06593575C313}" srcOrd="6" destOrd="0" parTransId="{B222DFDE-7434-4F36-AE8D-AF6162563F3E}" sibTransId="{066BC250-56C8-43C4-B97B-5872D53B6058}"/>
    <dgm:cxn modelId="{576C6D8E-EDFE-4FE7-8EAF-0205BCA5F3E3}" srcId="{E6C5757A-2227-4966-A581-C006317E44CE}" destId="{A1A4D129-11D1-411C-B26D-6C90FCEE7FB9}" srcOrd="7" destOrd="0" parTransId="{F7C67D42-3D93-4AD9-AC52-0911F649DF31}" sibTransId="{8A3A86F7-77B3-4228-B2BA-E6BA4D725431}"/>
    <dgm:cxn modelId="{34D84E35-5CFC-486A-84D7-33001A4B2D59}" type="presOf" srcId="{A7473C6B-8854-4352-A9E3-AC81D3501CA0}" destId="{F55D0396-ED92-4BEA-960F-D972E92DE946}" srcOrd="0" destOrd="0" presId="urn:microsoft.com/office/officeart/2005/8/layout/vList2"/>
    <dgm:cxn modelId="{AF419D5F-C967-459F-A7ED-6F032512AA4A}" srcId="{E6C5757A-2227-4966-A581-C006317E44CE}" destId="{B7B2C319-9BC5-43B5-8D31-4EA5ED167CDF}" srcOrd="2" destOrd="0" parTransId="{ECF0B823-4A3C-465D-B94B-441A608B6357}" sibTransId="{A3687C7D-CD80-463D-B13E-203BD5EDFAA6}"/>
    <dgm:cxn modelId="{A8B4C922-6364-40C5-94C6-A55762BED89F}" srcId="{E6C5757A-2227-4966-A581-C006317E44CE}" destId="{A7473C6B-8854-4352-A9E3-AC81D3501CA0}" srcOrd="5" destOrd="0" parTransId="{20018D15-52A6-478A-82A2-7A70ED6310FE}" sibTransId="{9F3712C6-E1AB-413B-A29E-8519EB7C4B64}"/>
    <dgm:cxn modelId="{CA771FC5-DC65-4B32-AF40-6A911F723872}" srcId="{E6C5757A-2227-4966-A581-C006317E44CE}" destId="{CD3DA55E-57CA-4CD0-A7DD-068044ED9958}" srcOrd="0" destOrd="0" parTransId="{BE576CD3-711E-43EE-A41C-D020EDA21222}" sibTransId="{0840BF46-5BC1-446D-9650-B6CE58F0344B}"/>
    <dgm:cxn modelId="{2750AB8C-D214-4335-83A6-97BA6C7D47F5}" type="presOf" srcId="{C364AF49-CB55-4FAD-B023-C675DA8AF537}" destId="{F3ACE351-CC16-4C48-9A84-4A83BA5C13F9}" srcOrd="0" destOrd="0" presId="urn:microsoft.com/office/officeart/2005/8/layout/vList2"/>
    <dgm:cxn modelId="{DBC99CC2-D253-4610-8EBF-464D105FE85A}" srcId="{E6C5757A-2227-4966-A581-C006317E44CE}" destId="{240E02D8-52E3-421E-9050-A444D2F8A44B}" srcOrd="4" destOrd="0" parTransId="{D08DF212-7180-417C-9F6E-2ED84FA568F3}" sibTransId="{528F4D69-8A67-4A12-99C2-C8B4B7F58C2F}"/>
    <dgm:cxn modelId="{1465E353-2CF5-4DF1-A339-254C1622EB17}" srcId="{E6C5757A-2227-4966-A581-C006317E44CE}" destId="{653DD175-CFE7-4E4F-9AE2-5B5FD77C667E}" srcOrd="9" destOrd="0" parTransId="{F79DF060-954C-4C63-9778-DD9467C2A273}" sibTransId="{607D56EB-CAD9-4593-837A-0B54E7D71BA4}"/>
    <dgm:cxn modelId="{D0ABE6D8-D6C3-4C8A-9506-BC079652F795}" type="presOf" srcId="{51659E42-A43A-40A1-A9D6-06593575C313}" destId="{155A7886-A7E1-4ACC-BC88-6116521B37C0}" srcOrd="0" destOrd="0" presId="urn:microsoft.com/office/officeart/2005/8/layout/vList2"/>
    <dgm:cxn modelId="{551EEF00-F67E-424F-B8C0-0D4A575322E7}" srcId="{E6C5757A-2227-4966-A581-C006317E44CE}" destId="{FE80722D-1445-406E-BA9A-B94948CB56B1}" srcOrd="3" destOrd="0" parTransId="{0933B8A0-4F94-4B5F-A241-F2CCA8C6E7ED}" sibTransId="{DACCD68C-70F2-41B7-984A-17FCF02173DE}"/>
    <dgm:cxn modelId="{5A08BC85-ADEF-43ED-8DB0-5D6228EBBCE6}" srcId="{E6C5757A-2227-4966-A581-C006317E44CE}" destId="{C364AF49-CB55-4FAD-B023-C675DA8AF537}" srcOrd="1" destOrd="0" parTransId="{7A8D984C-4826-4EC7-A3B3-7A5B5902CF3B}" sibTransId="{4814C41B-37AA-4E75-885A-430910E42081}"/>
    <dgm:cxn modelId="{17A77525-D92C-465F-9256-1818A971C9F6}" type="presOf" srcId="{E6C5757A-2227-4966-A581-C006317E44CE}" destId="{5252FAC5-48AB-47C1-AD66-F3863D69083C}" srcOrd="0" destOrd="0" presId="urn:microsoft.com/office/officeart/2005/8/layout/vList2"/>
    <dgm:cxn modelId="{8BAD0605-F6B1-401E-A3B3-3DA358AD8971}" type="presOf" srcId="{A1A4D129-11D1-411C-B26D-6C90FCEE7FB9}" destId="{4EE3E1E0-8952-4415-873D-D5451BB84915}" srcOrd="0" destOrd="0" presId="urn:microsoft.com/office/officeart/2005/8/layout/vList2"/>
    <dgm:cxn modelId="{F24D42E3-E806-4C41-A61B-1D189FA950BE}" type="presOf" srcId="{653DD175-CFE7-4E4F-9AE2-5B5FD77C667E}" destId="{320437CC-71AA-414A-A5C7-02C73D9E6769}" srcOrd="0" destOrd="0" presId="urn:microsoft.com/office/officeart/2005/8/layout/vList2"/>
    <dgm:cxn modelId="{4F042D89-AD69-435C-8C0D-C13B919AFCAA}" srcId="{E6C5757A-2227-4966-A581-C006317E44CE}" destId="{CDC1AC58-B038-421A-8B6A-3D883AFA735E}" srcOrd="10" destOrd="0" parTransId="{80927008-BD60-48A9-BC09-7EDAAA48B874}" sibTransId="{868E55E6-371E-4AD4-826E-6725B50C3252}"/>
    <dgm:cxn modelId="{46D3920E-3C24-48A7-B223-139421EE15FA}" type="presOf" srcId="{FE80722D-1445-406E-BA9A-B94948CB56B1}" destId="{35EADBBB-8628-4A57-84A7-3A07665F226D}" srcOrd="0" destOrd="0" presId="urn:microsoft.com/office/officeart/2005/8/layout/vList2"/>
    <dgm:cxn modelId="{7A97A0CE-0AE5-4D85-8F10-58EA73A440ED}" type="presOf" srcId="{B71BD2A1-C18D-4601-A9ED-674F9BF48A11}" destId="{B64A6F87-76A3-4788-90BC-D25A935705C3}" srcOrd="0" destOrd="0" presId="urn:microsoft.com/office/officeart/2005/8/layout/vList2"/>
    <dgm:cxn modelId="{FE6BB81E-0CCD-487D-9588-61002BFF7839}" type="presParOf" srcId="{5252FAC5-48AB-47C1-AD66-F3863D69083C}" destId="{3ACCC2FB-8321-45B3-AEEE-37B4E4187109}" srcOrd="0" destOrd="0" presId="urn:microsoft.com/office/officeart/2005/8/layout/vList2"/>
    <dgm:cxn modelId="{82D967DA-E2EE-4325-BFF6-A38D68B713A7}" type="presParOf" srcId="{5252FAC5-48AB-47C1-AD66-F3863D69083C}" destId="{57178873-7DE0-4200-903B-C74C7AE137C6}" srcOrd="1" destOrd="0" presId="urn:microsoft.com/office/officeart/2005/8/layout/vList2"/>
    <dgm:cxn modelId="{2C120EC0-59D6-4901-A4A3-470FAF057291}" type="presParOf" srcId="{5252FAC5-48AB-47C1-AD66-F3863D69083C}" destId="{F3ACE351-CC16-4C48-9A84-4A83BA5C13F9}" srcOrd="2" destOrd="0" presId="urn:microsoft.com/office/officeart/2005/8/layout/vList2"/>
    <dgm:cxn modelId="{AE0BA0B2-B801-4D9A-9DF3-9A1109534EEB}" type="presParOf" srcId="{5252FAC5-48AB-47C1-AD66-F3863D69083C}" destId="{E63B9AE6-F1BA-450E-A713-87B51EA6AB09}" srcOrd="3" destOrd="0" presId="urn:microsoft.com/office/officeart/2005/8/layout/vList2"/>
    <dgm:cxn modelId="{7EBD8049-6EF9-4CE3-B9FB-D5FAA4CE6676}" type="presParOf" srcId="{5252FAC5-48AB-47C1-AD66-F3863D69083C}" destId="{A2B483CD-1E5A-4606-B271-431AC2A9B987}" srcOrd="4" destOrd="0" presId="urn:microsoft.com/office/officeart/2005/8/layout/vList2"/>
    <dgm:cxn modelId="{915E0A7A-3E23-4853-A426-AED476394076}" type="presParOf" srcId="{5252FAC5-48AB-47C1-AD66-F3863D69083C}" destId="{1D341D88-E95E-486D-B62E-41E3D4AD146C}" srcOrd="5" destOrd="0" presId="urn:microsoft.com/office/officeart/2005/8/layout/vList2"/>
    <dgm:cxn modelId="{ABE742AB-88D6-4024-880C-0A60ABE7DE33}" type="presParOf" srcId="{5252FAC5-48AB-47C1-AD66-F3863D69083C}" destId="{35EADBBB-8628-4A57-84A7-3A07665F226D}" srcOrd="6" destOrd="0" presId="urn:microsoft.com/office/officeart/2005/8/layout/vList2"/>
    <dgm:cxn modelId="{1711F132-43F2-4E8C-B4EC-0F1FA9DA6875}" type="presParOf" srcId="{5252FAC5-48AB-47C1-AD66-F3863D69083C}" destId="{950F1BB5-E20A-4FB1-B69C-1BAFC1A67002}" srcOrd="7" destOrd="0" presId="urn:microsoft.com/office/officeart/2005/8/layout/vList2"/>
    <dgm:cxn modelId="{1C96DE36-7682-46C3-8401-B8067DAE7BC5}" type="presParOf" srcId="{5252FAC5-48AB-47C1-AD66-F3863D69083C}" destId="{7F3947CA-FBF9-4790-B543-A4B7BF15371E}" srcOrd="8" destOrd="0" presId="urn:microsoft.com/office/officeart/2005/8/layout/vList2"/>
    <dgm:cxn modelId="{82B60A0A-610B-4A3C-BBC0-63D83C90D5EB}" type="presParOf" srcId="{5252FAC5-48AB-47C1-AD66-F3863D69083C}" destId="{DF588B32-7AE7-49C3-A419-954C8E5D7C77}" srcOrd="9" destOrd="0" presId="urn:microsoft.com/office/officeart/2005/8/layout/vList2"/>
    <dgm:cxn modelId="{B00A2E6B-8D5B-46E0-98EE-E397893478BC}" type="presParOf" srcId="{5252FAC5-48AB-47C1-AD66-F3863D69083C}" destId="{F55D0396-ED92-4BEA-960F-D972E92DE946}" srcOrd="10" destOrd="0" presId="urn:microsoft.com/office/officeart/2005/8/layout/vList2"/>
    <dgm:cxn modelId="{9FF458E9-52B7-4F4F-A35E-0D3836C13D6F}" type="presParOf" srcId="{5252FAC5-48AB-47C1-AD66-F3863D69083C}" destId="{40017603-E70D-4D6C-8B32-C0055A8A300E}" srcOrd="11" destOrd="0" presId="urn:microsoft.com/office/officeart/2005/8/layout/vList2"/>
    <dgm:cxn modelId="{02927B6B-CFA8-4451-8CE0-20B4BFFB4808}" type="presParOf" srcId="{5252FAC5-48AB-47C1-AD66-F3863D69083C}" destId="{155A7886-A7E1-4ACC-BC88-6116521B37C0}" srcOrd="12" destOrd="0" presId="urn:microsoft.com/office/officeart/2005/8/layout/vList2"/>
    <dgm:cxn modelId="{E7AB2167-9128-44C1-BD38-89D6F89614A5}" type="presParOf" srcId="{5252FAC5-48AB-47C1-AD66-F3863D69083C}" destId="{ADDBB222-7D08-414B-9286-8431B2138E9F}" srcOrd="13" destOrd="0" presId="urn:microsoft.com/office/officeart/2005/8/layout/vList2"/>
    <dgm:cxn modelId="{2EF311FC-08AD-4599-B24B-F41E5F8309D8}" type="presParOf" srcId="{5252FAC5-48AB-47C1-AD66-F3863D69083C}" destId="{4EE3E1E0-8952-4415-873D-D5451BB84915}" srcOrd="14" destOrd="0" presId="urn:microsoft.com/office/officeart/2005/8/layout/vList2"/>
    <dgm:cxn modelId="{15A38DDE-1480-4050-A8EE-68310AC5D50B}" type="presParOf" srcId="{5252FAC5-48AB-47C1-AD66-F3863D69083C}" destId="{50E87897-D0EC-4001-9197-4EC49B029263}" srcOrd="15" destOrd="0" presId="urn:microsoft.com/office/officeart/2005/8/layout/vList2"/>
    <dgm:cxn modelId="{97739B38-0CEE-4297-A8CD-74D8FC1A00A9}" type="presParOf" srcId="{5252FAC5-48AB-47C1-AD66-F3863D69083C}" destId="{B64A6F87-76A3-4788-90BC-D25A935705C3}" srcOrd="16" destOrd="0" presId="urn:microsoft.com/office/officeart/2005/8/layout/vList2"/>
    <dgm:cxn modelId="{34A06DF9-75E3-46FD-9409-BA60BC86DC00}" type="presParOf" srcId="{5252FAC5-48AB-47C1-AD66-F3863D69083C}" destId="{BDD745B6-5C54-4539-AF71-1B5E6AC1E6C2}" srcOrd="17" destOrd="0" presId="urn:microsoft.com/office/officeart/2005/8/layout/vList2"/>
    <dgm:cxn modelId="{F11D059C-09AF-43C2-AC79-CFE1836352A7}" type="presParOf" srcId="{5252FAC5-48AB-47C1-AD66-F3863D69083C}" destId="{320437CC-71AA-414A-A5C7-02C73D9E6769}" srcOrd="18" destOrd="0" presId="urn:microsoft.com/office/officeart/2005/8/layout/vList2"/>
    <dgm:cxn modelId="{EFC65EF9-5349-436B-9D37-04CFAF3BA8DF}" type="presParOf" srcId="{5252FAC5-48AB-47C1-AD66-F3863D69083C}" destId="{5872D226-2505-4382-8FCB-D50C3907B103}" srcOrd="19" destOrd="0" presId="urn:microsoft.com/office/officeart/2005/8/layout/vList2"/>
    <dgm:cxn modelId="{97C7B456-E248-40A1-A383-2CCABD1500E3}" type="presParOf" srcId="{5252FAC5-48AB-47C1-AD66-F3863D69083C}" destId="{AF6A195C-E6D4-4DAD-88B1-1286CA692520}" srcOrd="2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B837B82-FAE8-406D-A896-135877AFA13A}" type="doc">
      <dgm:prSet loTypeId="urn:microsoft.com/office/officeart/2005/8/layout/vList2" loCatId="list" qsTypeId="urn:microsoft.com/office/officeart/2005/8/quickstyle/3d2" qsCatId="3D" csTypeId="urn:microsoft.com/office/officeart/2005/8/colors/accent3_1" csCatId="accent3"/>
      <dgm:spPr/>
      <dgm:t>
        <a:bodyPr/>
        <a:lstStyle/>
        <a:p>
          <a:endParaRPr lang="ru-RU"/>
        </a:p>
      </dgm:t>
    </dgm:pt>
    <dgm:pt modelId="{A423A4CD-4F19-40E2-AACA-A712585CACEB}">
      <dgm:prSet custT="1"/>
      <dgm:spPr/>
      <dgm:t>
        <a:bodyPr/>
        <a:lstStyle/>
        <a:p>
          <a:pPr rtl="0"/>
          <a:r>
            <a:rPr lang="en-US" sz="1200" b="1" dirty="0" smtClean="0">
              <a:latin typeface="Georgia" pitchFamily="18" charset="0"/>
            </a:rPr>
            <a:t>IV</a:t>
          </a:r>
          <a:r>
            <a:rPr lang="ru-RU" sz="1200" b="1" dirty="0" smtClean="0">
              <a:latin typeface="Georgia" pitchFamily="18" charset="0"/>
            </a:rPr>
            <a:t> этап – введение ФГОС  для детей с ОВЗ в начальную школу</a:t>
          </a:r>
          <a:r>
            <a:rPr lang="ru-RU" sz="1200" dirty="0" smtClean="0">
              <a:latin typeface="Georgia" pitchFamily="18" charset="0"/>
            </a:rPr>
            <a:t> </a:t>
          </a:r>
          <a:endParaRPr lang="ru-RU" sz="1200" dirty="0">
            <a:latin typeface="Georgia" pitchFamily="18" charset="0"/>
          </a:endParaRPr>
        </a:p>
      </dgm:t>
    </dgm:pt>
    <dgm:pt modelId="{765E022B-7767-4630-AA9E-A061D20A8C90}" type="parTrans" cxnId="{C9328F0D-63ED-449C-A858-37510B632FD4}">
      <dgm:prSet/>
      <dgm:spPr/>
      <dgm:t>
        <a:bodyPr/>
        <a:lstStyle/>
        <a:p>
          <a:endParaRPr lang="ru-RU"/>
        </a:p>
      </dgm:t>
    </dgm:pt>
    <dgm:pt modelId="{6268A307-22A9-4328-94BA-9759A645FA0A}" type="sibTrans" cxnId="{C9328F0D-63ED-449C-A858-37510B632FD4}">
      <dgm:prSet/>
      <dgm:spPr/>
      <dgm:t>
        <a:bodyPr/>
        <a:lstStyle/>
        <a:p>
          <a:endParaRPr lang="ru-RU"/>
        </a:p>
      </dgm:t>
    </dgm:pt>
    <dgm:pt modelId="{3E6ABE13-3C6F-4199-8F2B-EFE18DBD1140}">
      <dgm:prSet custT="1"/>
      <dgm:spPr/>
      <dgm:t>
        <a:bodyPr/>
        <a:lstStyle/>
        <a:p>
          <a:pPr rtl="0"/>
          <a:r>
            <a:rPr lang="ru-RU" sz="1200" b="1" dirty="0" smtClean="0">
              <a:latin typeface="Georgia" pitchFamily="18" charset="0"/>
            </a:rPr>
            <a:t>Цель: создание модернизированной образовательной системы начальной ступени школы, соответствующей новому стандарту.</a:t>
          </a:r>
          <a:endParaRPr lang="ru-RU" sz="1200" dirty="0">
            <a:latin typeface="Georgia" pitchFamily="18" charset="0"/>
          </a:endParaRPr>
        </a:p>
      </dgm:t>
    </dgm:pt>
    <dgm:pt modelId="{F2495AE5-529F-4762-B4B8-EDD16A9DB67E}" type="parTrans" cxnId="{719A66BE-B685-4F68-A2F3-944626AE47F7}">
      <dgm:prSet/>
      <dgm:spPr/>
      <dgm:t>
        <a:bodyPr/>
        <a:lstStyle/>
        <a:p>
          <a:endParaRPr lang="ru-RU"/>
        </a:p>
      </dgm:t>
    </dgm:pt>
    <dgm:pt modelId="{3640E231-86AB-4FA7-B1DC-D23CE688F680}" type="sibTrans" cxnId="{719A66BE-B685-4F68-A2F3-944626AE47F7}">
      <dgm:prSet/>
      <dgm:spPr/>
      <dgm:t>
        <a:bodyPr/>
        <a:lstStyle/>
        <a:p>
          <a:endParaRPr lang="ru-RU"/>
        </a:p>
      </dgm:t>
    </dgm:pt>
    <dgm:pt modelId="{B3F919DF-224D-4FD7-BAE8-955B0C8EBA7C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Внесение изменений в Устав ОУ (до 01.01.2016)</a:t>
          </a:r>
          <a:endParaRPr lang="ru-RU" sz="1400" dirty="0">
            <a:latin typeface="Georgia" pitchFamily="18" charset="0"/>
          </a:endParaRPr>
        </a:p>
      </dgm:t>
    </dgm:pt>
    <dgm:pt modelId="{EEA3D5F2-E2E4-426D-BAE3-96700F744364}" type="parTrans" cxnId="{9799DA8D-1E90-49C0-98FD-F99B64407634}">
      <dgm:prSet/>
      <dgm:spPr/>
      <dgm:t>
        <a:bodyPr/>
        <a:lstStyle/>
        <a:p>
          <a:endParaRPr lang="ru-RU"/>
        </a:p>
      </dgm:t>
    </dgm:pt>
    <dgm:pt modelId="{6992239C-FB4B-4960-8261-396824C3EA16}" type="sibTrans" cxnId="{9799DA8D-1E90-49C0-98FD-F99B64407634}">
      <dgm:prSet/>
      <dgm:spPr/>
      <dgm:t>
        <a:bodyPr/>
        <a:lstStyle/>
        <a:p>
          <a:endParaRPr lang="ru-RU"/>
        </a:p>
      </dgm:t>
    </dgm:pt>
    <dgm:pt modelId="{3315E2A9-3D01-4392-8940-C9747E301534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Приказ «Об утверждении списка учебников и учебных пособий, допущенных к использованию в образовательном процессе ОУ»</a:t>
          </a:r>
          <a:endParaRPr lang="ru-RU" sz="1400" dirty="0">
            <a:latin typeface="Georgia" pitchFamily="18" charset="0"/>
          </a:endParaRPr>
        </a:p>
      </dgm:t>
    </dgm:pt>
    <dgm:pt modelId="{506E074B-53AA-40D9-916F-9D9F875B7BDE}" type="parTrans" cxnId="{82165683-19DA-44BB-AE02-2EBE05D434D8}">
      <dgm:prSet/>
      <dgm:spPr/>
      <dgm:t>
        <a:bodyPr/>
        <a:lstStyle/>
        <a:p>
          <a:endParaRPr lang="ru-RU"/>
        </a:p>
      </dgm:t>
    </dgm:pt>
    <dgm:pt modelId="{450B14B9-D5EA-46F2-A1D3-A2680376DAF6}" type="sibTrans" cxnId="{82165683-19DA-44BB-AE02-2EBE05D434D8}">
      <dgm:prSet/>
      <dgm:spPr/>
      <dgm:t>
        <a:bodyPr/>
        <a:lstStyle/>
        <a:p>
          <a:endParaRPr lang="ru-RU"/>
        </a:p>
      </dgm:t>
    </dgm:pt>
    <dgm:pt modelId="{E1850BF1-4423-432B-8005-20A32DAF4983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Положение о системе контроля и мониторинга введения ФГОС НОО для детей с ОВЗ</a:t>
          </a:r>
          <a:endParaRPr lang="ru-RU" sz="1400" dirty="0">
            <a:latin typeface="Georgia" pitchFamily="18" charset="0"/>
          </a:endParaRPr>
        </a:p>
      </dgm:t>
    </dgm:pt>
    <dgm:pt modelId="{13CC0052-2EF7-4E51-94C1-484140A88C86}" type="parTrans" cxnId="{55946AAA-5D22-4C28-9F9A-6D7585F9CB5F}">
      <dgm:prSet/>
      <dgm:spPr/>
      <dgm:t>
        <a:bodyPr/>
        <a:lstStyle/>
        <a:p>
          <a:endParaRPr lang="ru-RU"/>
        </a:p>
      </dgm:t>
    </dgm:pt>
    <dgm:pt modelId="{AF2B44F3-0E27-4FED-8162-BB2C7117B3F6}" type="sibTrans" cxnId="{55946AAA-5D22-4C28-9F9A-6D7585F9CB5F}">
      <dgm:prSet/>
      <dgm:spPr/>
      <dgm:t>
        <a:bodyPr/>
        <a:lstStyle/>
        <a:p>
          <a:endParaRPr lang="ru-RU"/>
        </a:p>
      </dgm:t>
    </dgm:pt>
    <dgm:pt modelId="{F75B29AA-ADC9-408B-B4FC-32196FF7AC08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Приказ «Об утверждении АООП НОО ОУ»</a:t>
          </a:r>
          <a:endParaRPr lang="ru-RU" sz="1400" dirty="0">
            <a:latin typeface="Georgia" pitchFamily="18" charset="0"/>
          </a:endParaRPr>
        </a:p>
      </dgm:t>
    </dgm:pt>
    <dgm:pt modelId="{35388CA1-7221-4E1E-810D-66D08E866130}" type="parTrans" cxnId="{D1F85B86-D122-4566-87EC-FA63ADCBEFD1}">
      <dgm:prSet/>
      <dgm:spPr/>
      <dgm:t>
        <a:bodyPr/>
        <a:lstStyle/>
        <a:p>
          <a:endParaRPr lang="ru-RU"/>
        </a:p>
      </dgm:t>
    </dgm:pt>
    <dgm:pt modelId="{C291D2EC-CBD9-48B4-8FDD-EBFB1167F398}" type="sibTrans" cxnId="{D1F85B86-D122-4566-87EC-FA63ADCBEFD1}">
      <dgm:prSet/>
      <dgm:spPr/>
      <dgm:t>
        <a:bodyPr/>
        <a:lstStyle/>
        <a:p>
          <a:endParaRPr lang="ru-RU"/>
        </a:p>
      </dgm:t>
    </dgm:pt>
    <dgm:pt modelId="{D06E2B39-5B2D-4243-806E-8CF430B28607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Приказ «Об утверждении программы коррекционной работы»</a:t>
          </a:r>
          <a:endParaRPr lang="ru-RU" sz="1400" dirty="0">
            <a:latin typeface="Georgia" pitchFamily="18" charset="0"/>
          </a:endParaRPr>
        </a:p>
      </dgm:t>
    </dgm:pt>
    <dgm:pt modelId="{1679FF63-0588-41E4-B11D-35E74232082A}" type="parTrans" cxnId="{1FAE9B82-ACDB-4704-9D09-06219818F2A8}">
      <dgm:prSet/>
      <dgm:spPr/>
      <dgm:t>
        <a:bodyPr/>
        <a:lstStyle/>
        <a:p>
          <a:endParaRPr lang="ru-RU"/>
        </a:p>
      </dgm:t>
    </dgm:pt>
    <dgm:pt modelId="{CDB3B086-0118-40FF-8584-EEF00EA92565}" type="sibTrans" cxnId="{1FAE9B82-ACDB-4704-9D09-06219818F2A8}">
      <dgm:prSet/>
      <dgm:spPr/>
      <dgm:t>
        <a:bodyPr/>
        <a:lstStyle/>
        <a:p>
          <a:endParaRPr lang="ru-RU"/>
        </a:p>
      </dgm:t>
    </dgm:pt>
    <dgm:pt modelId="{E10E8F69-F167-4EE8-BC45-7F6BB69E4533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Приказ «Об утверждении годового календарного учебного графика»</a:t>
          </a:r>
          <a:endParaRPr lang="ru-RU" sz="1400" dirty="0">
            <a:latin typeface="Georgia" pitchFamily="18" charset="0"/>
          </a:endParaRPr>
        </a:p>
      </dgm:t>
    </dgm:pt>
    <dgm:pt modelId="{6148A779-D7A8-4935-AE42-580E9C24F98C}" type="parTrans" cxnId="{FB074374-0B93-4158-B261-D78469812B2D}">
      <dgm:prSet/>
      <dgm:spPr/>
      <dgm:t>
        <a:bodyPr/>
        <a:lstStyle/>
        <a:p>
          <a:endParaRPr lang="ru-RU"/>
        </a:p>
      </dgm:t>
    </dgm:pt>
    <dgm:pt modelId="{F53D54F7-DBA7-4EAA-ABC1-BBFC90120B33}" type="sibTrans" cxnId="{FB074374-0B93-4158-B261-D78469812B2D}">
      <dgm:prSet/>
      <dgm:spPr/>
      <dgm:t>
        <a:bodyPr/>
        <a:lstStyle/>
        <a:p>
          <a:endParaRPr lang="ru-RU"/>
        </a:p>
      </dgm:t>
    </dgm:pt>
    <dgm:pt modelId="{AEA59A60-3CA4-4C16-A3D4-FAA0339CC8C9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Приказ «Об утверждении рабочих  программ»</a:t>
          </a:r>
          <a:endParaRPr lang="ru-RU" sz="1400" dirty="0">
            <a:latin typeface="Georgia" pitchFamily="18" charset="0"/>
          </a:endParaRPr>
        </a:p>
      </dgm:t>
    </dgm:pt>
    <dgm:pt modelId="{469360C7-7410-42BD-B261-B33C957CB1CA}" type="parTrans" cxnId="{B5A34FC8-6037-4F60-A8E3-D1DF70EA5205}">
      <dgm:prSet/>
      <dgm:spPr/>
      <dgm:t>
        <a:bodyPr/>
        <a:lstStyle/>
        <a:p>
          <a:endParaRPr lang="ru-RU"/>
        </a:p>
      </dgm:t>
    </dgm:pt>
    <dgm:pt modelId="{E354D6C6-E47E-4B2D-9846-394CC64649CB}" type="sibTrans" cxnId="{B5A34FC8-6037-4F60-A8E3-D1DF70EA5205}">
      <dgm:prSet/>
      <dgm:spPr/>
      <dgm:t>
        <a:bodyPr/>
        <a:lstStyle/>
        <a:p>
          <a:endParaRPr lang="ru-RU"/>
        </a:p>
      </dgm:t>
    </dgm:pt>
    <dgm:pt modelId="{344796A5-619E-4EF4-958D-7646CDC0C233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Приказ  об утверждении  формы  договора с родителями обучающихся (законными представителями) о предоставлении начального общего образования</a:t>
          </a:r>
          <a:endParaRPr lang="ru-RU" sz="1400" dirty="0">
            <a:latin typeface="Georgia" pitchFamily="18" charset="0"/>
          </a:endParaRPr>
        </a:p>
      </dgm:t>
    </dgm:pt>
    <dgm:pt modelId="{8C14FAAE-A9A7-4136-ABF2-E573D4BF4D94}" type="parTrans" cxnId="{08EB2FBD-E285-42AB-988C-DF8E71035D50}">
      <dgm:prSet/>
      <dgm:spPr/>
      <dgm:t>
        <a:bodyPr/>
        <a:lstStyle/>
        <a:p>
          <a:endParaRPr lang="ru-RU"/>
        </a:p>
      </dgm:t>
    </dgm:pt>
    <dgm:pt modelId="{55EB4CE3-48F9-433E-90BC-261AF35CF11F}" type="sibTrans" cxnId="{08EB2FBD-E285-42AB-988C-DF8E71035D50}">
      <dgm:prSet/>
      <dgm:spPr/>
      <dgm:t>
        <a:bodyPr/>
        <a:lstStyle/>
        <a:p>
          <a:endParaRPr lang="ru-RU"/>
        </a:p>
      </dgm:t>
    </dgm:pt>
    <dgm:pt modelId="{408B107A-29EF-4C32-948B-C01F3F2A615A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Договоры с учреждениями дополнительного образования детей и (или) физическими лицами по реализации направлений внеурочной деятельности</a:t>
          </a:r>
          <a:endParaRPr lang="ru-RU" sz="1400" dirty="0">
            <a:latin typeface="Georgia" pitchFamily="18" charset="0"/>
          </a:endParaRPr>
        </a:p>
      </dgm:t>
    </dgm:pt>
    <dgm:pt modelId="{795B7E84-1500-4049-B8C6-B3189F98FB3F}" type="parTrans" cxnId="{F56BA38F-92B0-4E4F-94A8-A81528C84D75}">
      <dgm:prSet/>
      <dgm:spPr/>
      <dgm:t>
        <a:bodyPr/>
        <a:lstStyle/>
        <a:p>
          <a:endParaRPr lang="ru-RU"/>
        </a:p>
      </dgm:t>
    </dgm:pt>
    <dgm:pt modelId="{EDAA6639-A8F4-49A8-8FE8-DC342E275255}" type="sibTrans" cxnId="{F56BA38F-92B0-4E4F-94A8-A81528C84D75}">
      <dgm:prSet/>
      <dgm:spPr/>
      <dgm:t>
        <a:bodyPr/>
        <a:lstStyle/>
        <a:p>
          <a:endParaRPr lang="ru-RU"/>
        </a:p>
      </dgm:t>
    </dgm:pt>
    <dgm:pt modelId="{A5D91D86-6A81-4498-83F8-537CC38C5DBF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Утверждение должностных инструкций</a:t>
          </a:r>
          <a:endParaRPr lang="ru-RU" sz="1400" dirty="0">
            <a:latin typeface="Georgia" pitchFamily="18" charset="0"/>
          </a:endParaRPr>
        </a:p>
      </dgm:t>
    </dgm:pt>
    <dgm:pt modelId="{21E22E7F-A1E5-4680-BA7B-2FD51895EA7F}" type="parTrans" cxnId="{5924BA6E-B35E-4E13-91F3-E90E772F72BE}">
      <dgm:prSet/>
      <dgm:spPr/>
      <dgm:t>
        <a:bodyPr/>
        <a:lstStyle/>
        <a:p>
          <a:endParaRPr lang="ru-RU"/>
        </a:p>
      </dgm:t>
    </dgm:pt>
    <dgm:pt modelId="{D3C2BB2A-2B03-4734-B0C6-6B037495E96F}" type="sibTrans" cxnId="{5924BA6E-B35E-4E13-91F3-E90E772F72BE}">
      <dgm:prSet/>
      <dgm:spPr/>
      <dgm:t>
        <a:bodyPr/>
        <a:lstStyle/>
        <a:p>
          <a:endParaRPr lang="ru-RU"/>
        </a:p>
      </dgm:t>
    </dgm:pt>
    <dgm:pt modelId="{25FA271C-A834-4F1E-822D-BEFE15D1F93F}">
      <dgm:prSet custT="1"/>
      <dgm:spPr/>
      <dgm:t>
        <a:bodyPr/>
        <a:lstStyle/>
        <a:p>
          <a:pPr rtl="0"/>
          <a:r>
            <a:rPr lang="ru-RU" sz="1400" dirty="0" smtClean="0">
              <a:latin typeface="Georgia" pitchFamily="18" charset="0"/>
            </a:rPr>
            <a:t>Заключение дополнительных соглашений к трудовому договору </a:t>
          </a:r>
          <a:endParaRPr lang="ru-RU" sz="1400" dirty="0">
            <a:latin typeface="Georgia" pitchFamily="18" charset="0"/>
          </a:endParaRPr>
        </a:p>
      </dgm:t>
    </dgm:pt>
    <dgm:pt modelId="{F392A479-5C4F-4D9B-846E-3181A9F34008}" type="parTrans" cxnId="{B512F1E1-3A60-4634-A7A8-4BA41B4898F1}">
      <dgm:prSet/>
      <dgm:spPr/>
      <dgm:t>
        <a:bodyPr/>
        <a:lstStyle/>
        <a:p>
          <a:endParaRPr lang="ru-RU"/>
        </a:p>
      </dgm:t>
    </dgm:pt>
    <dgm:pt modelId="{5F014FBC-ADFF-4D50-9946-2A191F87707C}" type="sibTrans" cxnId="{B512F1E1-3A60-4634-A7A8-4BA41B4898F1}">
      <dgm:prSet/>
      <dgm:spPr/>
      <dgm:t>
        <a:bodyPr/>
        <a:lstStyle/>
        <a:p>
          <a:endParaRPr lang="ru-RU"/>
        </a:p>
      </dgm:t>
    </dgm:pt>
    <dgm:pt modelId="{81E533E6-4B09-4578-811B-CE2F5271C01E}" type="pres">
      <dgm:prSet presAssocID="{BB837B82-FAE8-406D-A896-135877AFA1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44FD45-CBCF-40D6-90E5-227AF8D8F6C8}" type="pres">
      <dgm:prSet presAssocID="{A423A4CD-4F19-40E2-AACA-A712585CACEB}" presName="parentText" presStyleLbl="node1" presStyleIdx="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AD2A13-4E64-4819-BFA8-87067BFCB996}" type="pres">
      <dgm:prSet presAssocID="{6268A307-22A9-4328-94BA-9759A645FA0A}" presName="spacer" presStyleCnt="0"/>
      <dgm:spPr/>
    </dgm:pt>
    <dgm:pt modelId="{261FFEB6-C025-4B67-AAFF-399552F03A3F}" type="pres">
      <dgm:prSet presAssocID="{3E6ABE13-3C6F-4199-8F2B-EFE18DBD1140}" presName="parentText" presStyleLbl="node1" presStyleIdx="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0D3EC0-A7EF-4A77-8416-D1A0CFD5FA2F}" type="pres">
      <dgm:prSet presAssocID="{3640E231-86AB-4FA7-B1DC-D23CE688F680}" presName="spacer" presStyleCnt="0"/>
      <dgm:spPr/>
    </dgm:pt>
    <dgm:pt modelId="{2636DC20-D59A-4268-BBE0-47EA57542334}" type="pres">
      <dgm:prSet presAssocID="{B3F919DF-224D-4FD7-BAE8-955B0C8EBA7C}" presName="parentText" presStyleLbl="node1" presStyleIdx="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3E7B0C-0ECF-469D-879B-87FC8D365852}" type="pres">
      <dgm:prSet presAssocID="{6992239C-FB4B-4960-8261-396824C3EA16}" presName="spacer" presStyleCnt="0"/>
      <dgm:spPr/>
    </dgm:pt>
    <dgm:pt modelId="{AD120734-5DD7-4448-8C2F-FCEE2AB95A88}" type="pres">
      <dgm:prSet presAssocID="{3315E2A9-3D01-4392-8940-C9747E301534}" presName="parentText" presStyleLbl="node1" presStyleIdx="3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26F7C5-7A35-4256-B213-D8CAA3071964}" type="pres">
      <dgm:prSet presAssocID="{450B14B9-D5EA-46F2-A1D3-A2680376DAF6}" presName="spacer" presStyleCnt="0"/>
      <dgm:spPr/>
    </dgm:pt>
    <dgm:pt modelId="{6D891A97-E1AB-4D9E-90B6-2AD452433532}" type="pres">
      <dgm:prSet presAssocID="{E1850BF1-4423-432B-8005-20A32DAF4983}" presName="parentText" presStyleLbl="node1" presStyleIdx="4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C65C69-5C20-4621-B242-EA4E1285C5F5}" type="pres">
      <dgm:prSet presAssocID="{AF2B44F3-0E27-4FED-8162-BB2C7117B3F6}" presName="spacer" presStyleCnt="0"/>
      <dgm:spPr/>
    </dgm:pt>
    <dgm:pt modelId="{9E951784-20B7-4FC2-979D-4AD18D5C3029}" type="pres">
      <dgm:prSet presAssocID="{F75B29AA-ADC9-408B-B4FC-32196FF7AC08}" presName="parentText" presStyleLbl="node1" presStyleIdx="5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2DC6EE-F94E-448A-B99D-F3972A77B0FA}" type="pres">
      <dgm:prSet presAssocID="{C291D2EC-CBD9-48B4-8FDD-EBFB1167F398}" presName="spacer" presStyleCnt="0"/>
      <dgm:spPr/>
    </dgm:pt>
    <dgm:pt modelId="{04A0EFEF-2BF7-4857-B4E8-A9818D53903E}" type="pres">
      <dgm:prSet presAssocID="{D06E2B39-5B2D-4243-806E-8CF430B28607}" presName="parentText" presStyleLbl="node1" presStyleIdx="6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546299-E1A0-455B-B428-5F5D8BE77451}" type="pres">
      <dgm:prSet presAssocID="{CDB3B086-0118-40FF-8584-EEF00EA92565}" presName="spacer" presStyleCnt="0"/>
      <dgm:spPr/>
    </dgm:pt>
    <dgm:pt modelId="{4CB5F7BD-3A61-4A48-841E-A206658958B7}" type="pres">
      <dgm:prSet presAssocID="{E10E8F69-F167-4EE8-BC45-7F6BB69E4533}" presName="parentText" presStyleLbl="node1" presStyleIdx="7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C39A83-5C4E-4EB2-B167-3EAF20C14964}" type="pres">
      <dgm:prSet presAssocID="{F53D54F7-DBA7-4EAA-ABC1-BBFC90120B33}" presName="spacer" presStyleCnt="0"/>
      <dgm:spPr/>
    </dgm:pt>
    <dgm:pt modelId="{8B28DB95-9103-4704-97BA-E916DC852DD0}" type="pres">
      <dgm:prSet presAssocID="{AEA59A60-3CA4-4C16-A3D4-FAA0339CC8C9}" presName="parentText" presStyleLbl="node1" presStyleIdx="8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7B040-B426-4BBF-8381-A3023A471B44}" type="pres">
      <dgm:prSet presAssocID="{E354D6C6-E47E-4B2D-9846-394CC64649CB}" presName="spacer" presStyleCnt="0"/>
      <dgm:spPr/>
    </dgm:pt>
    <dgm:pt modelId="{AEE3B68A-0CA2-4A57-BBAF-2C7747450D28}" type="pres">
      <dgm:prSet presAssocID="{344796A5-619E-4EF4-958D-7646CDC0C233}" presName="parentText" presStyleLbl="node1" presStyleIdx="9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72A716-62F6-4407-A5E9-448D02ADCF43}" type="pres">
      <dgm:prSet presAssocID="{55EB4CE3-48F9-433E-90BC-261AF35CF11F}" presName="spacer" presStyleCnt="0"/>
      <dgm:spPr/>
    </dgm:pt>
    <dgm:pt modelId="{45556309-7783-46E3-93B4-8C8F1A18185B}" type="pres">
      <dgm:prSet presAssocID="{408B107A-29EF-4C32-948B-C01F3F2A615A}" presName="parentText" presStyleLbl="node1" presStyleIdx="1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5ED105-2871-457D-8EA0-D999A3A962D4}" type="pres">
      <dgm:prSet presAssocID="{EDAA6639-A8F4-49A8-8FE8-DC342E275255}" presName="spacer" presStyleCnt="0"/>
      <dgm:spPr/>
    </dgm:pt>
    <dgm:pt modelId="{738ED0C8-09BA-453A-BCF5-3FF2D0A8035A}" type="pres">
      <dgm:prSet presAssocID="{A5D91D86-6A81-4498-83F8-537CC38C5DBF}" presName="parentText" presStyleLbl="node1" presStyleIdx="1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4D328-5875-46F0-9906-AB137AFB7AD3}" type="pres">
      <dgm:prSet presAssocID="{D3C2BB2A-2B03-4734-B0C6-6B037495E96F}" presName="spacer" presStyleCnt="0"/>
      <dgm:spPr/>
    </dgm:pt>
    <dgm:pt modelId="{3056DEAC-61CE-433E-B13D-1EBC3B2EACD1}" type="pres">
      <dgm:prSet presAssocID="{25FA271C-A834-4F1E-822D-BEFE15D1F93F}" presName="parentText" presStyleLbl="node1" presStyleIdx="1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413CF7-227D-4CD3-845D-0EEBF0C1B77F}" type="presOf" srcId="{408B107A-29EF-4C32-948B-C01F3F2A615A}" destId="{45556309-7783-46E3-93B4-8C8F1A18185B}" srcOrd="0" destOrd="0" presId="urn:microsoft.com/office/officeart/2005/8/layout/vList2"/>
    <dgm:cxn modelId="{80E58B47-4E1E-4124-8D72-5DC140A0CF29}" type="presOf" srcId="{A423A4CD-4F19-40E2-AACA-A712585CACEB}" destId="{A944FD45-CBCF-40D6-90E5-227AF8D8F6C8}" srcOrd="0" destOrd="0" presId="urn:microsoft.com/office/officeart/2005/8/layout/vList2"/>
    <dgm:cxn modelId="{55946AAA-5D22-4C28-9F9A-6D7585F9CB5F}" srcId="{BB837B82-FAE8-406D-A896-135877AFA13A}" destId="{E1850BF1-4423-432B-8005-20A32DAF4983}" srcOrd="4" destOrd="0" parTransId="{13CC0052-2EF7-4E51-94C1-484140A88C86}" sibTransId="{AF2B44F3-0E27-4FED-8162-BB2C7117B3F6}"/>
    <dgm:cxn modelId="{170F2BA9-BFE7-4FE6-AFB9-63506860D422}" type="presOf" srcId="{D06E2B39-5B2D-4243-806E-8CF430B28607}" destId="{04A0EFEF-2BF7-4857-B4E8-A9818D53903E}" srcOrd="0" destOrd="0" presId="urn:microsoft.com/office/officeart/2005/8/layout/vList2"/>
    <dgm:cxn modelId="{FB074374-0B93-4158-B261-D78469812B2D}" srcId="{BB837B82-FAE8-406D-A896-135877AFA13A}" destId="{E10E8F69-F167-4EE8-BC45-7F6BB69E4533}" srcOrd="7" destOrd="0" parTransId="{6148A779-D7A8-4935-AE42-580E9C24F98C}" sibTransId="{F53D54F7-DBA7-4EAA-ABC1-BBFC90120B33}"/>
    <dgm:cxn modelId="{719A66BE-B685-4F68-A2F3-944626AE47F7}" srcId="{BB837B82-FAE8-406D-A896-135877AFA13A}" destId="{3E6ABE13-3C6F-4199-8F2B-EFE18DBD1140}" srcOrd="1" destOrd="0" parTransId="{F2495AE5-529F-4762-B4B8-EDD16A9DB67E}" sibTransId="{3640E231-86AB-4FA7-B1DC-D23CE688F680}"/>
    <dgm:cxn modelId="{FB4B8BB7-8C4D-4C2D-81A3-70D4C2F33212}" type="presOf" srcId="{BB837B82-FAE8-406D-A896-135877AFA13A}" destId="{81E533E6-4B09-4578-811B-CE2F5271C01E}" srcOrd="0" destOrd="0" presId="urn:microsoft.com/office/officeart/2005/8/layout/vList2"/>
    <dgm:cxn modelId="{B5A34FC8-6037-4F60-A8E3-D1DF70EA5205}" srcId="{BB837B82-FAE8-406D-A896-135877AFA13A}" destId="{AEA59A60-3CA4-4C16-A3D4-FAA0339CC8C9}" srcOrd="8" destOrd="0" parTransId="{469360C7-7410-42BD-B261-B33C957CB1CA}" sibTransId="{E354D6C6-E47E-4B2D-9846-394CC64649CB}"/>
    <dgm:cxn modelId="{04F19E8D-E980-493F-BDE0-95F022B189FD}" type="presOf" srcId="{F75B29AA-ADC9-408B-B4FC-32196FF7AC08}" destId="{9E951784-20B7-4FC2-979D-4AD18D5C3029}" srcOrd="0" destOrd="0" presId="urn:microsoft.com/office/officeart/2005/8/layout/vList2"/>
    <dgm:cxn modelId="{D6E485DA-0170-45FB-955C-A0B26E9B202C}" type="presOf" srcId="{25FA271C-A834-4F1E-822D-BEFE15D1F93F}" destId="{3056DEAC-61CE-433E-B13D-1EBC3B2EACD1}" srcOrd="0" destOrd="0" presId="urn:microsoft.com/office/officeart/2005/8/layout/vList2"/>
    <dgm:cxn modelId="{08EB2FBD-E285-42AB-988C-DF8E71035D50}" srcId="{BB837B82-FAE8-406D-A896-135877AFA13A}" destId="{344796A5-619E-4EF4-958D-7646CDC0C233}" srcOrd="9" destOrd="0" parTransId="{8C14FAAE-A9A7-4136-ABF2-E573D4BF4D94}" sibTransId="{55EB4CE3-48F9-433E-90BC-261AF35CF11F}"/>
    <dgm:cxn modelId="{A1A14100-2BF7-4499-A5CE-127F4D78A0DB}" type="presOf" srcId="{E10E8F69-F167-4EE8-BC45-7F6BB69E4533}" destId="{4CB5F7BD-3A61-4A48-841E-A206658958B7}" srcOrd="0" destOrd="0" presId="urn:microsoft.com/office/officeart/2005/8/layout/vList2"/>
    <dgm:cxn modelId="{4DB365D2-111D-45A2-B223-5C5774572A0B}" type="presOf" srcId="{E1850BF1-4423-432B-8005-20A32DAF4983}" destId="{6D891A97-E1AB-4D9E-90B6-2AD452433532}" srcOrd="0" destOrd="0" presId="urn:microsoft.com/office/officeart/2005/8/layout/vList2"/>
    <dgm:cxn modelId="{1FAE9B82-ACDB-4704-9D09-06219818F2A8}" srcId="{BB837B82-FAE8-406D-A896-135877AFA13A}" destId="{D06E2B39-5B2D-4243-806E-8CF430B28607}" srcOrd="6" destOrd="0" parTransId="{1679FF63-0588-41E4-B11D-35E74232082A}" sibTransId="{CDB3B086-0118-40FF-8584-EEF00EA92565}"/>
    <dgm:cxn modelId="{644B4FD8-FD26-4E9E-BFC4-22F62E0B3599}" type="presOf" srcId="{344796A5-619E-4EF4-958D-7646CDC0C233}" destId="{AEE3B68A-0CA2-4A57-BBAF-2C7747450D28}" srcOrd="0" destOrd="0" presId="urn:microsoft.com/office/officeart/2005/8/layout/vList2"/>
    <dgm:cxn modelId="{82165683-19DA-44BB-AE02-2EBE05D434D8}" srcId="{BB837B82-FAE8-406D-A896-135877AFA13A}" destId="{3315E2A9-3D01-4392-8940-C9747E301534}" srcOrd="3" destOrd="0" parTransId="{506E074B-53AA-40D9-916F-9D9F875B7BDE}" sibTransId="{450B14B9-D5EA-46F2-A1D3-A2680376DAF6}"/>
    <dgm:cxn modelId="{5924BA6E-B35E-4E13-91F3-E90E772F72BE}" srcId="{BB837B82-FAE8-406D-A896-135877AFA13A}" destId="{A5D91D86-6A81-4498-83F8-537CC38C5DBF}" srcOrd="11" destOrd="0" parTransId="{21E22E7F-A1E5-4680-BA7B-2FD51895EA7F}" sibTransId="{D3C2BB2A-2B03-4734-B0C6-6B037495E96F}"/>
    <dgm:cxn modelId="{C9328F0D-63ED-449C-A858-37510B632FD4}" srcId="{BB837B82-FAE8-406D-A896-135877AFA13A}" destId="{A423A4CD-4F19-40E2-AACA-A712585CACEB}" srcOrd="0" destOrd="0" parTransId="{765E022B-7767-4630-AA9E-A061D20A8C90}" sibTransId="{6268A307-22A9-4328-94BA-9759A645FA0A}"/>
    <dgm:cxn modelId="{8B2CA4CF-F51E-4A9F-9670-1F8A577A6C66}" type="presOf" srcId="{A5D91D86-6A81-4498-83F8-537CC38C5DBF}" destId="{738ED0C8-09BA-453A-BCF5-3FF2D0A8035A}" srcOrd="0" destOrd="0" presId="urn:microsoft.com/office/officeart/2005/8/layout/vList2"/>
    <dgm:cxn modelId="{21B1555F-2BFD-4A68-9871-8951062F02D4}" type="presOf" srcId="{3E6ABE13-3C6F-4199-8F2B-EFE18DBD1140}" destId="{261FFEB6-C025-4B67-AAFF-399552F03A3F}" srcOrd="0" destOrd="0" presId="urn:microsoft.com/office/officeart/2005/8/layout/vList2"/>
    <dgm:cxn modelId="{9799DA8D-1E90-49C0-98FD-F99B64407634}" srcId="{BB837B82-FAE8-406D-A896-135877AFA13A}" destId="{B3F919DF-224D-4FD7-BAE8-955B0C8EBA7C}" srcOrd="2" destOrd="0" parTransId="{EEA3D5F2-E2E4-426D-BAE3-96700F744364}" sibTransId="{6992239C-FB4B-4960-8261-396824C3EA16}"/>
    <dgm:cxn modelId="{16FE910D-EDEB-4E42-AFF3-8415877C6421}" type="presOf" srcId="{B3F919DF-224D-4FD7-BAE8-955B0C8EBA7C}" destId="{2636DC20-D59A-4268-BBE0-47EA57542334}" srcOrd="0" destOrd="0" presId="urn:microsoft.com/office/officeart/2005/8/layout/vList2"/>
    <dgm:cxn modelId="{9B21505F-CEF7-484B-8504-B48997BBE585}" type="presOf" srcId="{3315E2A9-3D01-4392-8940-C9747E301534}" destId="{AD120734-5DD7-4448-8C2F-FCEE2AB95A88}" srcOrd="0" destOrd="0" presId="urn:microsoft.com/office/officeart/2005/8/layout/vList2"/>
    <dgm:cxn modelId="{B512F1E1-3A60-4634-A7A8-4BA41B4898F1}" srcId="{BB837B82-FAE8-406D-A896-135877AFA13A}" destId="{25FA271C-A834-4F1E-822D-BEFE15D1F93F}" srcOrd="12" destOrd="0" parTransId="{F392A479-5C4F-4D9B-846E-3181A9F34008}" sibTransId="{5F014FBC-ADFF-4D50-9946-2A191F87707C}"/>
    <dgm:cxn modelId="{F56BA38F-92B0-4E4F-94A8-A81528C84D75}" srcId="{BB837B82-FAE8-406D-A896-135877AFA13A}" destId="{408B107A-29EF-4C32-948B-C01F3F2A615A}" srcOrd="10" destOrd="0" parTransId="{795B7E84-1500-4049-B8C6-B3189F98FB3F}" sibTransId="{EDAA6639-A8F4-49A8-8FE8-DC342E275255}"/>
    <dgm:cxn modelId="{F94F4B46-21CE-4298-86DC-D810B0C932F6}" type="presOf" srcId="{AEA59A60-3CA4-4C16-A3D4-FAA0339CC8C9}" destId="{8B28DB95-9103-4704-97BA-E916DC852DD0}" srcOrd="0" destOrd="0" presId="urn:microsoft.com/office/officeart/2005/8/layout/vList2"/>
    <dgm:cxn modelId="{D1F85B86-D122-4566-87EC-FA63ADCBEFD1}" srcId="{BB837B82-FAE8-406D-A896-135877AFA13A}" destId="{F75B29AA-ADC9-408B-B4FC-32196FF7AC08}" srcOrd="5" destOrd="0" parTransId="{35388CA1-7221-4E1E-810D-66D08E866130}" sibTransId="{C291D2EC-CBD9-48B4-8FDD-EBFB1167F398}"/>
    <dgm:cxn modelId="{7A6FA10C-E2ED-42C6-8F40-8AB930AE135E}" type="presParOf" srcId="{81E533E6-4B09-4578-811B-CE2F5271C01E}" destId="{A944FD45-CBCF-40D6-90E5-227AF8D8F6C8}" srcOrd="0" destOrd="0" presId="urn:microsoft.com/office/officeart/2005/8/layout/vList2"/>
    <dgm:cxn modelId="{19B1B44E-9587-4F44-94E6-4512D3561BEC}" type="presParOf" srcId="{81E533E6-4B09-4578-811B-CE2F5271C01E}" destId="{36AD2A13-4E64-4819-BFA8-87067BFCB996}" srcOrd="1" destOrd="0" presId="urn:microsoft.com/office/officeart/2005/8/layout/vList2"/>
    <dgm:cxn modelId="{E87B1B76-3FA8-400F-BD4B-B8195EAEEC80}" type="presParOf" srcId="{81E533E6-4B09-4578-811B-CE2F5271C01E}" destId="{261FFEB6-C025-4B67-AAFF-399552F03A3F}" srcOrd="2" destOrd="0" presId="urn:microsoft.com/office/officeart/2005/8/layout/vList2"/>
    <dgm:cxn modelId="{DAD05AB0-1ADD-434E-8820-0914379DB322}" type="presParOf" srcId="{81E533E6-4B09-4578-811B-CE2F5271C01E}" destId="{350D3EC0-A7EF-4A77-8416-D1A0CFD5FA2F}" srcOrd="3" destOrd="0" presId="urn:microsoft.com/office/officeart/2005/8/layout/vList2"/>
    <dgm:cxn modelId="{E988DB6F-A69E-4D54-B613-F9180E5FEB02}" type="presParOf" srcId="{81E533E6-4B09-4578-811B-CE2F5271C01E}" destId="{2636DC20-D59A-4268-BBE0-47EA57542334}" srcOrd="4" destOrd="0" presId="urn:microsoft.com/office/officeart/2005/8/layout/vList2"/>
    <dgm:cxn modelId="{BDE1D8A0-D6F5-46B5-8D85-CF6592B7CA8D}" type="presParOf" srcId="{81E533E6-4B09-4578-811B-CE2F5271C01E}" destId="{BC3E7B0C-0ECF-469D-879B-87FC8D365852}" srcOrd="5" destOrd="0" presId="urn:microsoft.com/office/officeart/2005/8/layout/vList2"/>
    <dgm:cxn modelId="{84952107-F552-49AF-AE7A-383F850255F6}" type="presParOf" srcId="{81E533E6-4B09-4578-811B-CE2F5271C01E}" destId="{AD120734-5DD7-4448-8C2F-FCEE2AB95A88}" srcOrd="6" destOrd="0" presId="urn:microsoft.com/office/officeart/2005/8/layout/vList2"/>
    <dgm:cxn modelId="{6D9654EE-A8D4-4897-A56F-24DD8CAA0010}" type="presParOf" srcId="{81E533E6-4B09-4578-811B-CE2F5271C01E}" destId="{FB26F7C5-7A35-4256-B213-D8CAA3071964}" srcOrd="7" destOrd="0" presId="urn:microsoft.com/office/officeart/2005/8/layout/vList2"/>
    <dgm:cxn modelId="{C7B2FAA8-922F-4E20-B37A-E103DE1E117B}" type="presParOf" srcId="{81E533E6-4B09-4578-811B-CE2F5271C01E}" destId="{6D891A97-E1AB-4D9E-90B6-2AD452433532}" srcOrd="8" destOrd="0" presId="urn:microsoft.com/office/officeart/2005/8/layout/vList2"/>
    <dgm:cxn modelId="{4238820B-4CE5-423C-83DE-4F1ABBE67C07}" type="presParOf" srcId="{81E533E6-4B09-4578-811B-CE2F5271C01E}" destId="{C0C65C69-5C20-4621-B242-EA4E1285C5F5}" srcOrd="9" destOrd="0" presId="urn:microsoft.com/office/officeart/2005/8/layout/vList2"/>
    <dgm:cxn modelId="{42FA2A0B-8B70-4C22-A8BA-FE9771F7E29E}" type="presParOf" srcId="{81E533E6-4B09-4578-811B-CE2F5271C01E}" destId="{9E951784-20B7-4FC2-979D-4AD18D5C3029}" srcOrd="10" destOrd="0" presId="urn:microsoft.com/office/officeart/2005/8/layout/vList2"/>
    <dgm:cxn modelId="{AFB77208-29DB-42E2-87C8-BF771CE06EB0}" type="presParOf" srcId="{81E533E6-4B09-4578-811B-CE2F5271C01E}" destId="{F72DC6EE-F94E-448A-B99D-F3972A77B0FA}" srcOrd="11" destOrd="0" presId="urn:microsoft.com/office/officeart/2005/8/layout/vList2"/>
    <dgm:cxn modelId="{5B55F965-2427-48D4-8DC8-A9F87FE4B7EE}" type="presParOf" srcId="{81E533E6-4B09-4578-811B-CE2F5271C01E}" destId="{04A0EFEF-2BF7-4857-B4E8-A9818D53903E}" srcOrd="12" destOrd="0" presId="urn:microsoft.com/office/officeart/2005/8/layout/vList2"/>
    <dgm:cxn modelId="{BB7AC10A-5CD7-419D-BAB5-DDB299177B0F}" type="presParOf" srcId="{81E533E6-4B09-4578-811B-CE2F5271C01E}" destId="{19546299-E1A0-455B-B428-5F5D8BE77451}" srcOrd="13" destOrd="0" presId="urn:microsoft.com/office/officeart/2005/8/layout/vList2"/>
    <dgm:cxn modelId="{B850A81F-B0D9-4FFD-8713-520BFC739F39}" type="presParOf" srcId="{81E533E6-4B09-4578-811B-CE2F5271C01E}" destId="{4CB5F7BD-3A61-4A48-841E-A206658958B7}" srcOrd="14" destOrd="0" presId="urn:microsoft.com/office/officeart/2005/8/layout/vList2"/>
    <dgm:cxn modelId="{0CCCE8A3-29B7-4549-98FC-04809911DBD8}" type="presParOf" srcId="{81E533E6-4B09-4578-811B-CE2F5271C01E}" destId="{8AC39A83-5C4E-4EB2-B167-3EAF20C14964}" srcOrd="15" destOrd="0" presId="urn:microsoft.com/office/officeart/2005/8/layout/vList2"/>
    <dgm:cxn modelId="{CF3316F2-7B42-49DF-AF51-B4C677E7E890}" type="presParOf" srcId="{81E533E6-4B09-4578-811B-CE2F5271C01E}" destId="{8B28DB95-9103-4704-97BA-E916DC852DD0}" srcOrd="16" destOrd="0" presId="urn:microsoft.com/office/officeart/2005/8/layout/vList2"/>
    <dgm:cxn modelId="{C76E0508-0CE8-4A4D-9851-E80BEFC4700A}" type="presParOf" srcId="{81E533E6-4B09-4578-811B-CE2F5271C01E}" destId="{2277B040-B426-4BBF-8381-A3023A471B44}" srcOrd="17" destOrd="0" presId="urn:microsoft.com/office/officeart/2005/8/layout/vList2"/>
    <dgm:cxn modelId="{23D9B374-458E-4741-91E4-4775DF18810A}" type="presParOf" srcId="{81E533E6-4B09-4578-811B-CE2F5271C01E}" destId="{AEE3B68A-0CA2-4A57-BBAF-2C7747450D28}" srcOrd="18" destOrd="0" presId="urn:microsoft.com/office/officeart/2005/8/layout/vList2"/>
    <dgm:cxn modelId="{1C85E07B-7A74-46F8-9BF7-67FC6CE7749F}" type="presParOf" srcId="{81E533E6-4B09-4578-811B-CE2F5271C01E}" destId="{3472A716-62F6-4407-A5E9-448D02ADCF43}" srcOrd="19" destOrd="0" presId="urn:microsoft.com/office/officeart/2005/8/layout/vList2"/>
    <dgm:cxn modelId="{E500D7E9-E8E4-4961-ABC5-B6E1521AA93A}" type="presParOf" srcId="{81E533E6-4B09-4578-811B-CE2F5271C01E}" destId="{45556309-7783-46E3-93B4-8C8F1A18185B}" srcOrd="20" destOrd="0" presId="urn:microsoft.com/office/officeart/2005/8/layout/vList2"/>
    <dgm:cxn modelId="{C109B04D-7EC9-4278-BA01-61CB0975AA4C}" type="presParOf" srcId="{81E533E6-4B09-4578-811B-CE2F5271C01E}" destId="{A45ED105-2871-457D-8EA0-D999A3A962D4}" srcOrd="21" destOrd="0" presId="urn:microsoft.com/office/officeart/2005/8/layout/vList2"/>
    <dgm:cxn modelId="{A3D48D8E-CC33-4DF8-B058-E782FAAD11E5}" type="presParOf" srcId="{81E533E6-4B09-4578-811B-CE2F5271C01E}" destId="{738ED0C8-09BA-453A-BCF5-3FF2D0A8035A}" srcOrd="22" destOrd="0" presId="urn:microsoft.com/office/officeart/2005/8/layout/vList2"/>
    <dgm:cxn modelId="{F5B7993C-B93A-4C33-90FC-9C90091F133A}" type="presParOf" srcId="{81E533E6-4B09-4578-811B-CE2F5271C01E}" destId="{D124D328-5875-46F0-9906-AB137AFB7AD3}" srcOrd="23" destOrd="0" presId="urn:microsoft.com/office/officeart/2005/8/layout/vList2"/>
    <dgm:cxn modelId="{ADD61F9F-33DE-4FC9-8C6D-8559DD4A526E}" type="presParOf" srcId="{81E533E6-4B09-4578-811B-CE2F5271C01E}" destId="{3056DEAC-61CE-433E-B13D-1EBC3B2EACD1}" srcOrd="24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682D81-8ECF-4D1C-A39A-7F7F76118A67}">
      <dsp:nvSpPr>
        <dsp:cNvPr id="0" name=""/>
        <dsp:cNvSpPr/>
      </dsp:nvSpPr>
      <dsp:spPr>
        <a:xfrm>
          <a:off x="0" y="0"/>
          <a:ext cx="5607749" cy="10990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Структура управления школой в условиях введения   ФГОС для детей с ОВЗ</a:t>
          </a:r>
          <a:endParaRPr lang="ru-RU" sz="1900" kern="1200" dirty="0"/>
        </a:p>
      </dsp:txBody>
      <dsp:txXfrm>
        <a:off x="0" y="0"/>
        <a:ext cx="4486196" cy="1099022"/>
      </dsp:txXfrm>
    </dsp:sp>
    <dsp:sp modelId="{61143319-ABC6-48F6-92B8-2351CD452430}">
      <dsp:nvSpPr>
        <dsp:cNvPr id="0" name=""/>
        <dsp:cNvSpPr/>
      </dsp:nvSpPr>
      <dsp:spPr>
        <a:xfrm>
          <a:off x="494801" y="1282193"/>
          <a:ext cx="5607749" cy="10990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Министерство  образования и науки  Российской Федерации</a:t>
          </a:r>
          <a:endParaRPr lang="ru-RU" sz="1900" kern="1200" dirty="0"/>
        </a:p>
      </dsp:txBody>
      <dsp:txXfrm>
        <a:off x="494801" y="1282193"/>
        <a:ext cx="4398583" cy="1099022"/>
      </dsp:txXfrm>
    </dsp:sp>
    <dsp:sp modelId="{0971B062-57B4-43B1-8E64-CEB0EA4031C2}">
      <dsp:nvSpPr>
        <dsp:cNvPr id="0" name=""/>
        <dsp:cNvSpPr/>
      </dsp:nvSpPr>
      <dsp:spPr>
        <a:xfrm>
          <a:off x="989602" y="2564386"/>
          <a:ext cx="5607749" cy="10990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Директор ОУ, зам. директора по УВР и ВР, рабочая группа, Методический Совет, ШМО, библиотека</a:t>
          </a:r>
          <a:endParaRPr lang="ru-RU" sz="1900" kern="1200" dirty="0"/>
        </a:p>
      </dsp:txBody>
      <dsp:txXfrm>
        <a:off x="989602" y="2564386"/>
        <a:ext cx="4398583" cy="1099022"/>
      </dsp:txXfrm>
    </dsp:sp>
    <dsp:sp modelId="{1C224F7B-4C96-490D-A47C-F3B927AA6C2B}">
      <dsp:nvSpPr>
        <dsp:cNvPr id="0" name=""/>
        <dsp:cNvSpPr/>
      </dsp:nvSpPr>
      <dsp:spPr>
        <a:xfrm>
          <a:off x="4893384" y="833425"/>
          <a:ext cx="714364" cy="71436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/>
        </a:p>
      </dsp:txBody>
      <dsp:txXfrm>
        <a:off x="4893384" y="833425"/>
        <a:ext cx="714364" cy="714364"/>
      </dsp:txXfrm>
    </dsp:sp>
    <dsp:sp modelId="{B9AE495C-189B-4029-9A6A-9894405C838A}">
      <dsp:nvSpPr>
        <dsp:cNvPr id="0" name=""/>
        <dsp:cNvSpPr/>
      </dsp:nvSpPr>
      <dsp:spPr>
        <a:xfrm>
          <a:off x="5388185" y="2108291"/>
          <a:ext cx="714364" cy="71436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/>
        </a:p>
      </dsp:txBody>
      <dsp:txXfrm>
        <a:off x="5388185" y="2108291"/>
        <a:ext cx="714364" cy="71436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0CD0E3-7F45-4182-9CC1-D4DE56DC23EC}">
      <dsp:nvSpPr>
        <dsp:cNvPr id="0" name=""/>
        <dsp:cNvSpPr/>
      </dsp:nvSpPr>
      <dsp:spPr>
        <a:xfrm>
          <a:off x="0" y="121632"/>
          <a:ext cx="5121697" cy="1556935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Georgia" pitchFamily="18" charset="0"/>
            </a:rPr>
            <a:t>Название ОУ</a:t>
          </a:r>
        </a:p>
      </dsp:txBody>
      <dsp:txXfrm>
        <a:off x="0" y="121632"/>
        <a:ext cx="5121697" cy="155693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9A13818-89D6-4715-9329-9000F791F86A}">
      <dsp:nvSpPr>
        <dsp:cNvPr id="0" name=""/>
        <dsp:cNvSpPr/>
      </dsp:nvSpPr>
      <dsp:spPr>
        <a:xfrm>
          <a:off x="-8873352" y="-1355405"/>
          <a:ext cx="10559683" cy="10559683"/>
        </a:xfrm>
        <a:prstGeom prst="blockArc">
          <a:avLst>
            <a:gd name="adj1" fmla="val 18900000"/>
            <a:gd name="adj2" fmla="val 2700000"/>
            <a:gd name="adj3" fmla="val 205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810D5F-06BA-4B73-9A8F-815343402ECD}">
      <dsp:nvSpPr>
        <dsp:cNvPr id="0" name=""/>
        <dsp:cNvSpPr/>
      </dsp:nvSpPr>
      <dsp:spPr>
        <a:xfrm>
          <a:off x="628302" y="413321"/>
          <a:ext cx="6117851" cy="826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55899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Georgia" pitchFamily="18" charset="0"/>
            </a:rPr>
            <a:t>I</a:t>
          </a:r>
          <a:r>
            <a:rPr lang="ru-RU" sz="1800" b="1" kern="1200" dirty="0" smtClean="0">
              <a:latin typeface="Georgia" pitchFamily="18" charset="0"/>
            </a:rPr>
            <a:t> этап – подготовительный</a:t>
          </a:r>
          <a:r>
            <a:rPr lang="ru-RU" sz="1800" kern="1200" dirty="0" smtClean="0">
              <a:latin typeface="Georgia" pitchFamily="18" charset="0"/>
            </a:rPr>
            <a:t> </a:t>
          </a:r>
          <a:endParaRPr lang="ru-RU" sz="1800" kern="1200" dirty="0">
            <a:latin typeface="Georgia" pitchFamily="18" charset="0"/>
          </a:endParaRPr>
        </a:p>
      </dsp:txBody>
      <dsp:txXfrm>
        <a:off x="628302" y="413321"/>
        <a:ext cx="6117851" cy="826329"/>
      </dsp:txXfrm>
    </dsp:sp>
    <dsp:sp modelId="{4DAA2E00-91C0-4E6C-84A9-F59B1850CA4B}">
      <dsp:nvSpPr>
        <dsp:cNvPr id="0" name=""/>
        <dsp:cNvSpPr/>
      </dsp:nvSpPr>
      <dsp:spPr>
        <a:xfrm>
          <a:off x="111846" y="310030"/>
          <a:ext cx="1032911" cy="1032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E2E420-C1A8-4C86-8854-591269D6A3B3}">
      <dsp:nvSpPr>
        <dsp:cNvPr id="0" name=""/>
        <dsp:cNvSpPr/>
      </dsp:nvSpPr>
      <dsp:spPr>
        <a:xfrm>
          <a:off x="1308014" y="1652658"/>
          <a:ext cx="5438139" cy="826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55899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Georgia" pitchFamily="18" charset="0"/>
            </a:rPr>
            <a:t>Цель: создание системы организации и управления комплексным проектом введения ФГОС НОО для детей с ОВЗ</a:t>
          </a:r>
          <a:endParaRPr lang="ru-RU" sz="1800" kern="1200" dirty="0">
            <a:latin typeface="Georgia" pitchFamily="18" charset="0"/>
          </a:endParaRPr>
        </a:p>
      </dsp:txBody>
      <dsp:txXfrm>
        <a:off x="1308014" y="1652658"/>
        <a:ext cx="5438139" cy="826329"/>
      </dsp:txXfrm>
    </dsp:sp>
    <dsp:sp modelId="{6FC88692-0346-4007-A624-1217D2244B29}">
      <dsp:nvSpPr>
        <dsp:cNvPr id="0" name=""/>
        <dsp:cNvSpPr/>
      </dsp:nvSpPr>
      <dsp:spPr>
        <a:xfrm>
          <a:off x="791558" y="1549367"/>
          <a:ext cx="1032911" cy="1032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2BE8E65-4CB1-42D5-9AFA-796C9DD967F0}">
      <dsp:nvSpPr>
        <dsp:cNvPr id="0" name=""/>
        <dsp:cNvSpPr/>
      </dsp:nvSpPr>
      <dsp:spPr>
        <a:xfrm>
          <a:off x="1618829" y="2891995"/>
          <a:ext cx="5127323" cy="826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55899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Приказ «О создании и полномочиях рабочей группы по    введению ФГОС НОО для детей с ОВЗ»</a:t>
          </a:r>
          <a:endParaRPr lang="ru-RU" sz="1800" kern="1200" dirty="0">
            <a:latin typeface="Georgia" pitchFamily="18" charset="0"/>
          </a:endParaRPr>
        </a:p>
      </dsp:txBody>
      <dsp:txXfrm>
        <a:off x="1618829" y="2891995"/>
        <a:ext cx="5127323" cy="826329"/>
      </dsp:txXfrm>
    </dsp:sp>
    <dsp:sp modelId="{92850D60-369B-4B7D-9AA0-4496E0E74653}">
      <dsp:nvSpPr>
        <dsp:cNvPr id="0" name=""/>
        <dsp:cNvSpPr/>
      </dsp:nvSpPr>
      <dsp:spPr>
        <a:xfrm>
          <a:off x="1102374" y="2788704"/>
          <a:ext cx="1032911" cy="1032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40A791-3186-4903-A771-E96F8C5FBE47}">
      <dsp:nvSpPr>
        <dsp:cNvPr id="0" name=""/>
        <dsp:cNvSpPr/>
      </dsp:nvSpPr>
      <dsp:spPr>
        <a:xfrm>
          <a:off x="1618829" y="4130547"/>
          <a:ext cx="5127323" cy="826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55899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Положение о рабочей группе по введению ФГОС НОО для детей с ОВЗ</a:t>
          </a:r>
          <a:endParaRPr lang="ru-RU" sz="1800" kern="1200" dirty="0">
            <a:latin typeface="Georgia" pitchFamily="18" charset="0"/>
          </a:endParaRPr>
        </a:p>
      </dsp:txBody>
      <dsp:txXfrm>
        <a:off x="1618829" y="4130547"/>
        <a:ext cx="5127323" cy="826329"/>
      </dsp:txXfrm>
    </dsp:sp>
    <dsp:sp modelId="{4F1CC0FC-48FB-4FBD-965A-DA9FFAE20F9F}">
      <dsp:nvSpPr>
        <dsp:cNvPr id="0" name=""/>
        <dsp:cNvSpPr/>
      </dsp:nvSpPr>
      <dsp:spPr>
        <a:xfrm>
          <a:off x="1102374" y="4027256"/>
          <a:ext cx="1032911" cy="1032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72D1D6-B516-4E7A-8CB5-BD3F87442008}">
      <dsp:nvSpPr>
        <dsp:cNvPr id="0" name=""/>
        <dsp:cNvSpPr/>
      </dsp:nvSpPr>
      <dsp:spPr>
        <a:xfrm>
          <a:off x="1308014" y="5369884"/>
          <a:ext cx="5438139" cy="826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55899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Приказ «Об утверждении проекта и плана-графика введения ФГОС начального  общего образования для детей с ОВЗ»</a:t>
          </a:r>
          <a:endParaRPr lang="ru-RU" sz="1800" kern="1200" dirty="0">
            <a:latin typeface="Georgia" pitchFamily="18" charset="0"/>
          </a:endParaRPr>
        </a:p>
      </dsp:txBody>
      <dsp:txXfrm>
        <a:off x="1308014" y="5369884"/>
        <a:ext cx="5438139" cy="826329"/>
      </dsp:txXfrm>
    </dsp:sp>
    <dsp:sp modelId="{D220AF1E-F8EA-40C9-AFA4-478B32CD7EFF}">
      <dsp:nvSpPr>
        <dsp:cNvPr id="0" name=""/>
        <dsp:cNvSpPr/>
      </dsp:nvSpPr>
      <dsp:spPr>
        <a:xfrm>
          <a:off x="791558" y="5266593"/>
          <a:ext cx="1032911" cy="1032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CECD50-CB71-42BF-AC4B-9B9C267E2C19}">
      <dsp:nvSpPr>
        <dsp:cNvPr id="0" name=""/>
        <dsp:cNvSpPr/>
      </dsp:nvSpPr>
      <dsp:spPr>
        <a:xfrm>
          <a:off x="628302" y="6609221"/>
          <a:ext cx="6117851" cy="826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55899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План-график повышения квалификации педагогических и руководящих работников ОУ в связи с реализацией ФГОС НОО для детей с ОВЗ </a:t>
          </a:r>
          <a:endParaRPr lang="ru-RU" sz="1800" kern="1200" dirty="0">
            <a:latin typeface="Georgia" pitchFamily="18" charset="0"/>
          </a:endParaRPr>
        </a:p>
      </dsp:txBody>
      <dsp:txXfrm>
        <a:off x="628302" y="6609221"/>
        <a:ext cx="6117851" cy="826329"/>
      </dsp:txXfrm>
    </dsp:sp>
    <dsp:sp modelId="{706F6343-EBCC-4EA7-8249-13736D636EF8}">
      <dsp:nvSpPr>
        <dsp:cNvPr id="0" name=""/>
        <dsp:cNvSpPr/>
      </dsp:nvSpPr>
      <dsp:spPr>
        <a:xfrm>
          <a:off x="111846" y="6505930"/>
          <a:ext cx="1032911" cy="1032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EFE86A-F961-4A23-A759-BF921CFCAF9D}">
      <dsp:nvSpPr>
        <dsp:cNvPr id="0" name=""/>
        <dsp:cNvSpPr/>
      </dsp:nvSpPr>
      <dsp:spPr>
        <a:xfrm>
          <a:off x="0" y="14449"/>
          <a:ext cx="6480720" cy="83011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Georgia" pitchFamily="18" charset="0"/>
            </a:rPr>
            <a:t>II</a:t>
          </a:r>
          <a:r>
            <a:rPr lang="ru-RU" sz="1600" b="1" kern="1200" dirty="0" smtClean="0">
              <a:latin typeface="Georgia" pitchFamily="18" charset="0"/>
            </a:rPr>
            <a:t> этап – аналитический</a:t>
          </a:r>
          <a:r>
            <a:rPr lang="ru-RU" sz="1600" kern="1200" dirty="0" smtClean="0">
              <a:latin typeface="Georgia" pitchFamily="18" charset="0"/>
            </a:rPr>
            <a:t> </a:t>
          </a:r>
          <a:endParaRPr lang="ru-RU" sz="1600" kern="1200" dirty="0">
            <a:latin typeface="Georgia" pitchFamily="18" charset="0"/>
          </a:endParaRPr>
        </a:p>
      </dsp:txBody>
      <dsp:txXfrm>
        <a:off x="0" y="14449"/>
        <a:ext cx="6480720" cy="830114"/>
      </dsp:txXfrm>
    </dsp:sp>
    <dsp:sp modelId="{6F39FABE-5AFE-443F-ACD0-DC9948CAF1DF}">
      <dsp:nvSpPr>
        <dsp:cNvPr id="0" name=""/>
        <dsp:cNvSpPr/>
      </dsp:nvSpPr>
      <dsp:spPr>
        <a:xfrm>
          <a:off x="0" y="913684"/>
          <a:ext cx="6480720" cy="83011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Georgia" pitchFamily="18" charset="0"/>
            </a:rPr>
            <a:t>Цель: определение изменений и дополнений в образовательной системе школы</a:t>
          </a:r>
          <a:r>
            <a:rPr lang="ru-RU" sz="1600" kern="1200" dirty="0" smtClean="0">
              <a:latin typeface="Georgia" pitchFamily="18" charset="0"/>
            </a:rPr>
            <a:t>. </a:t>
          </a:r>
          <a:endParaRPr lang="ru-RU" sz="1600" kern="1200" dirty="0">
            <a:latin typeface="Georgia" pitchFamily="18" charset="0"/>
          </a:endParaRPr>
        </a:p>
      </dsp:txBody>
      <dsp:txXfrm>
        <a:off x="0" y="913684"/>
        <a:ext cx="6480720" cy="830114"/>
      </dsp:txXfrm>
    </dsp:sp>
    <dsp:sp modelId="{DC727DF8-001B-44DB-9620-1853BFAFB8DF}">
      <dsp:nvSpPr>
        <dsp:cNvPr id="0" name=""/>
        <dsp:cNvSpPr/>
      </dsp:nvSpPr>
      <dsp:spPr>
        <a:xfrm>
          <a:off x="0" y="1812919"/>
          <a:ext cx="6480720" cy="83011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kern="1200" dirty="0" smtClean="0">
              <a:latin typeface="Georgia" pitchFamily="18" charset="0"/>
            </a:rPr>
            <a:t>Проведение работы по введению  ФГОС НОО для детей с ОВЗ</a:t>
          </a:r>
          <a:endParaRPr lang="ru-RU" sz="1600" kern="1200" dirty="0">
            <a:latin typeface="Georgia" pitchFamily="18" charset="0"/>
          </a:endParaRPr>
        </a:p>
      </dsp:txBody>
      <dsp:txXfrm>
        <a:off x="0" y="1812919"/>
        <a:ext cx="6480720" cy="830114"/>
      </dsp:txXfrm>
    </dsp:sp>
    <dsp:sp modelId="{72328047-B5C3-4ED8-AF21-95CDE2E2C567}">
      <dsp:nvSpPr>
        <dsp:cNvPr id="0" name=""/>
        <dsp:cNvSpPr/>
      </dsp:nvSpPr>
      <dsp:spPr>
        <a:xfrm>
          <a:off x="0" y="2643034"/>
          <a:ext cx="6480720" cy="4669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63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>
              <a:latin typeface="Georgia" pitchFamily="18" charset="0"/>
            </a:rPr>
            <a:t>Информационно-аналитическая справка  по итогам </a:t>
          </a:r>
          <a:r>
            <a:rPr lang="ru-RU" sz="1900" kern="1200" dirty="0" err="1" smtClean="0">
              <a:latin typeface="Georgia" pitchFamily="18" charset="0"/>
            </a:rPr>
            <a:t>самообследования</a:t>
          </a:r>
          <a:r>
            <a:rPr lang="ru-RU" sz="1900" kern="1200" dirty="0" smtClean="0">
              <a:latin typeface="Georgia" pitchFamily="18" charset="0"/>
            </a:rPr>
            <a:t> условий введения ФГОС НОО для детей с ОВЗ</a:t>
          </a:r>
          <a:endParaRPr lang="ru-RU" sz="1900" kern="1200" dirty="0">
            <a:latin typeface="Georgia" pitchFamily="18" charset="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>
              <a:latin typeface="Georgia" pitchFamily="18" charset="0"/>
            </a:rPr>
            <a:t>Мониторинг профессиональной готовности педагога к введению ФГОС НОО для детей с ОВЗ</a:t>
          </a:r>
          <a:endParaRPr lang="ru-RU" sz="1900" kern="1200" dirty="0">
            <a:latin typeface="Georgia" pitchFamily="18" charset="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>
              <a:latin typeface="Georgia" pitchFamily="18" charset="0"/>
            </a:rPr>
            <a:t>Информационно-аналитическая справка  по итогам анкетирования педагогов</a:t>
          </a:r>
          <a:endParaRPr lang="ru-RU" sz="1900" kern="1200" dirty="0">
            <a:latin typeface="Georgia" pitchFamily="18" charset="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>
              <a:latin typeface="Georgia" pitchFamily="18" charset="0"/>
            </a:rPr>
            <a:t>Составление и утверждение плана деятельности по направлениям введения ФГОС НОО для детей с ОВЗ</a:t>
          </a:r>
          <a:endParaRPr lang="ru-RU" sz="1900" kern="1200" dirty="0">
            <a:latin typeface="Georgia" pitchFamily="18" charset="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>
              <a:latin typeface="Georgia" pitchFamily="18" charset="0"/>
            </a:rPr>
            <a:t>«Дорожная карта»   по улучшению материально-технической базы для введения ФГОС НОО для детей с ОВЗ </a:t>
          </a:r>
          <a:endParaRPr lang="ru-RU" sz="1900" kern="1200" dirty="0">
            <a:latin typeface="Georgia" pitchFamily="18" charset="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>
              <a:latin typeface="Georgia" pitchFamily="18" charset="0"/>
            </a:rPr>
            <a:t>Приказ «О создании и полномочиях методической команды по введению ФГОС НОО для детей с ОВЗ»</a:t>
          </a:r>
          <a:endParaRPr lang="ru-RU" sz="1900" kern="1200" dirty="0">
            <a:latin typeface="Georgia" pitchFamily="18" charset="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>
              <a:latin typeface="Georgia" pitchFamily="18" charset="0"/>
            </a:rPr>
            <a:t>Положение о методической команде по введению ФГОС НОО для детей с ОВЗ</a:t>
          </a:r>
          <a:endParaRPr lang="ru-RU" sz="1900" kern="1200" dirty="0">
            <a:latin typeface="Georgia" pitchFamily="18" charset="0"/>
          </a:endParaRPr>
        </a:p>
      </dsp:txBody>
      <dsp:txXfrm>
        <a:off x="0" y="2643034"/>
        <a:ext cx="6480720" cy="466992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CCC2FB-8321-45B3-AEEE-37B4E4187109}">
      <dsp:nvSpPr>
        <dsp:cNvPr id="0" name=""/>
        <dsp:cNvSpPr/>
      </dsp:nvSpPr>
      <dsp:spPr>
        <a:xfrm>
          <a:off x="0" y="3553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Georgia" pitchFamily="18" charset="0"/>
            </a:rPr>
            <a:t>III</a:t>
          </a:r>
          <a:r>
            <a:rPr lang="ru-RU" sz="1400" b="1" kern="1200" dirty="0" smtClean="0">
              <a:latin typeface="Georgia" pitchFamily="18" charset="0"/>
            </a:rPr>
            <a:t> этап – проектировочный</a:t>
          </a:r>
          <a:endParaRPr lang="ru-RU" sz="1400" kern="1200" dirty="0">
            <a:latin typeface="Georgia" pitchFamily="18" charset="0"/>
          </a:endParaRPr>
        </a:p>
      </dsp:txBody>
      <dsp:txXfrm>
        <a:off x="0" y="3553"/>
        <a:ext cx="6120680" cy="701471"/>
      </dsp:txXfrm>
    </dsp:sp>
    <dsp:sp modelId="{F3ACE351-CC16-4C48-9A84-4A83BA5C13F9}">
      <dsp:nvSpPr>
        <dsp:cNvPr id="0" name=""/>
        <dsp:cNvSpPr/>
      </dsp:nvSpPr>
      <dsp:spPr>
        <a:xfrm>
          <a:off x="0" y="717582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Georgia" pitchFamily="18" charset="0"/>
            </a:rPr>
            <a:t/>
          </a:r>
          <a:br>
            <a:rPr lang="ru-RU" sz="1200" b="1" kern="1200" dirty="0" smtClean="0">
              <a:latin typeface="Georgia" pitchFamily="18" charset="0"/>
            </a:rPr>
          </a:br>
          <a:r>
            <a:rPr lang="ru-RU" sz="1200" b="1" kern="1200" dirty="0" smtClean="0">
              <a:latin typeface="Georgia" pitchFamily="18" charset="0"/>
            </a:rPr>
            <a:t>Цель: проектирование адаптированной  основной образовательной программы начального   общего образования и формирование учебного плана начальной школы. </a:t>
          </a:r>
          <a:endParaRPr lang="ru-RU" sz="1200" kern="1200" dirty="0">
            <a:latin typeface="Georgia" pitchFamily="18" charset="0"/>
          </a:endParaRPr>
        </a:p>
      </dsp:txBody>
      <dsp:txXfrm>
        <a:off x="0" y="717582"/>
        <a:ext cx="6120680" cy="701471"/>
      </dsp:txXfrm>
    </dsp:sp>
    <dsp:sp modelId="{A2B483CD-1E5A-4606-B271-431AC2A9B987}">
      <dsp:nvSpPr>
        <dsp:cNvPr id="0" name=""/>
        <dsp:cNvSpPr/>
      </dsp:nvSpPr>
      <dsp:spPr>
        <a:xfrm>
          <a:off x="0" y="1431612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Georgia" pitchFamily="18" charset="0"/>
            </a:rPr>
            <a:t>Составление и утверждение плана деятельности рабочей группы по разработке адаптированной основной образовательной программы</a:t>
          </a:r>
          <a:endParaRPr lang="ru-RU" sz="1200" kern="1200" dirty="0">
            <a:latin typeface="Georgia" pitchFamily="18" charset="0"/>
          </a:endParaRPr>
        </a:p>
      </dsp:txBody>
      <dsp:txXfrm>
        <a:off x="0" y="1431612"/>
        <a:ext cx="6120680" cy="701471"/>
      </dsp:txXfrm>
    </dsp:sp>
    <dsp:sp modelId="{35EADBBB-8628-4A57-84A7-3A07665F226D}">
      <dsp:nvSpPr>
        <dsp:cNvPr id="0" name=""/>
        <dsp:cNvSpPr/>
      </dsp:nvSpPr>
      <dsp:spPr>
        <a:xfrm>
          <a:off x="0" y="2145641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itchFamily="18" charset="0"/>
            </a:rPr>
            <a:t>Разработка АООП</a:t>
          </a:r>
          <a:endParaRPr lang="ru-RU" sz="1400" kern="1200" dirty="0">
            <a:latin typeface="Georgia" pitchFamily="18" charset="0"/>
          </a:endParaRPr>
        </a:p>
      </dsp:txBody>
      <dsp:txXfrm>
        <a:off x="0" y="2145641"/>
        <a:ext cx="6120680" cy="701471"/>
      </dsp:txXfrm>
    </dsp:sp>
    <dsp:sp modelId="{7F3947CA-FBF9-4790-B543-A4B7BF15371E}">
      <dsp:nvSpPr>
        <dsp:cNvPr id="0" name=""/>
        <dsp:cNvSpPr/>
      </dsp:nvSpPr>
      <dsp:spPr>
        <a:xfrm>
          <a:off x="0" y="2859670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itchFamily="18" charset="0"/>
            </a:rPr>
            <a:t>Определение требований к результатам освоения обучающимися  АООН НОО</a:t>
          </a:r>
          <a:endParaRPr lang="ru-RU" sz="1400" kern="1200" dirty="0">
            <a:latin typeface="Georgia" pitchFamily="18" charset="0"/>
          </a:endParaRPr>
        </a:p>
      </dsp:txBody>
      <dsp:txXfrm>
        <a:off x="0" y="2859670"/>
        <a:ext cx="6120680" cy="701471"/>
      </dsp:txXfrm>
    </dsp:sp>
    <dsp:sp modelId="{F55D0396-ED92-4BEA-960F-D972E92DE946}">
      <dsp:nvSpPr>
        <dsp:cNvPr id="0" name=""/>
        <dsp:cNvSpPr/>
      </dsp:nvSpPr>
      <dsp:spPr>
        <a:xfrm>
          <a:off x="0" y="3573700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itchFamily="18" charset="0"/>
            </a:rPr>
            <a:t>Разработка программы коррекционной работы</a:t>
          </a:r>
          <a:endParaRPr lang="ru-RU" sz="1400" kern="1200" dirty="0">
            <a:latin typeface="Georgia" pitchFamily="18" charset="0"/>
          </a:endParaRPr>
        </a:p>
      </dsp:txBody>
      <dsp:txXfrm>
        <a:off x="0" y="3573700"/>
        <a:ext cx="6120680" cy="701471"/>
      </dsp:txXfrm>
    </dsp:sp>
    <dsp:sp modelId="{155A7886-A7E1-4ACC-BC88-6116521B37C0}">
      <dsp:nvSpPr>
        <dsp:cNvPr id="0" name=""/>
        <dsp:cNvSpPr/>
      </dsp:nvSpPr>
      <dsp:spPr>
        <a:xfrm>
          <a:off x="0" y="4287729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itchFamily="18" charset="0"/>
            </a:rPr>
            <a:t>Разработка рабочих программ</a:t>
          </a:r>
          <a:endParaRPr lang="ru-RU" sz="1400" kern="1200" dirty="0">
            <a:latin typeface="Georgia" pitchFamily="18" charset="0"/>
          </a:endParaRPr>
        </a:p>
      </dsp:txBody>
      <dsp:txXfrm>
        <a:off x="0" y="4287729"/>
        <a:ext cx="6120680" cy="701471"/>
      </dsp:txXfrm>
    </dsp:sp>
    <dsp:sp modelId="{4EE3E1E0-8952-4415-873D-D5451BB84915}">
      <dsp:nvSpPr>
        <dsp:cNvPr id="0" name=""/>
        <dsp:cNvSpPr/>
      </dsp:nvSpPr>
      <dsp:spPr>
        <a:xfrm>
          <a:off x="0" y="5001758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itchFamily="18" charset="0"/>
            </a:rPr>
            <a:t>Разработка программ внеурочной деятельности</a:t>
          </a:r>
          <a:endParaRPr lang="ru-RU" sz="1400" kern="1200" dirty="0">
            <a:latin typeface="Georgia" pitchFamily="18" charset="0"/>
          </a:endParaRPr>
        </a:p>
      </dsp:txBody>
      <dsp:txXfrm>
        <a:off x="0" y="5001758"/>
        <a:ext cx="6120680" cy="701471"/>
      </dsp:txXfrm>
    </dsp:sp>
    <dsp:sp modelId="{B64A6F87-76A3-4788-90BC-D25A935705C3}">
      <dsp:nvSpPr>
        <dsp:cNvPr id="0" name=""/>
        <dsp:cNvSpPr/>
      </dsp:nvSpPr>
      <dsp:spPr>
        <a:xfrm>
          <a:off x="0" y="5715788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itchFamily="18" charset="0"/>
            </a:rPr>
            <a:t>Разработка формы договора с родителями обучающихся (законными представителями) о предоставлении начального общего образования</a:t>
          </a:r>
          <a:endParaRPr lang="ru-RU" sz="1400" kern="1200" dirty="0">
            <a:latin typeface="Georgia" pitchFamily="18" charset="0"/>
          </a:endParaRPr>
        </a:p>
      </dsp:txBody>
      <dsp:txXfrm>
        <a:off x="0" y="5715788"/>
        <a:ext cx="6120680" cy="701471"/>
      </dsp:txXfrm>
    </dsp:sp>
    <dsp:sp modelId="{320437CC-71AA-414A-A5C7-02C73D9E6769}">
      <dsp:nvSpPr>
        <dsp:cNvPr id="0" name=""/>
        <dsp:cNvSpPr/>
      </dsp:nvSpPr>
      <dsp:spPr>
        <a:xfrm>
          <a:off x="0" y="6429817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itchFamily="18" charset="0"/>
            </a:rPr>
            <a:t>Внесение изменений в  должностные инструкции педагогов</a:t>
          </a:r>
          <a:endParaRPr lang="ru-RU" sz="1400" kern="1200" dirty="0">
            <a:latin typeface="Georgia" pitchFamily="18" charset="0"/>
          </a:endParaRPr>
        </a:p>
      </dsp:txBody>
      <dsp:txXfrm>
        <a:off x="0" y="6429817"/>
        <a:ext cx="6120680" cy="701471"/>
      </dsp:txXfrm>
    </dsp:sp>
    <dsp:sp modelId="{AF6A195C-E6D4-4DAD-88B1-1286CA692520}">
      <dsp:nvSpPr>
        <dsp:cNvPr id="0" name=""/>
        <dsp:cNvSpPr/>
      </dsp:nvSpPr>
      <dsp:spPr>
        <a:xfrm>
          <a:off x="0" y="7143847"/>
          <a:ext cx="6120680" cy="7014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itchFamily="18" charset="0"/>
            </a:rPr>
            <a:t>Внесение изменений в штатное расписание </a:t>
          </a:r>
          <a:endParaRPr lang="ru-RU" sz="1400" kern="1200" dirty="0">
            <a:latin typeface="Georgia" pitchFamily="18" charset="0"/>
          </a:endParaRPr>
        </a:p>
      </dsp:txBody>
      <dsp:txXfrm>
        <a:off x="0" y="7143847"/>
        <a:ext cx="6120680" cy="70147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6400800"/>
            <a:ext cx="4617244" cy="508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80022" y="6807200"/>
            <a:ext cx="4629150" cy="1524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8331201"/>
            <a:ext cx="1600200" cy="325967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2590800" y="8411634"/>
            <a:ext cx="1600200" cy="325967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685FD1D-DF42-4FEA-936A-EE3F23EBA06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663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10766-1625-42ED-AA89-37B67EEBB6D0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419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007769" y="812800"/>
            <a:ext cx="1535906" cy="7620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812800"/>
            <a:ext cx="4493419" cy="7620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69A39-938D-4B73-94A8-C660B77D4309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785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ED150-5ABA-4094-A08B-16A39B08453F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04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B9892-0531-4D4B-9773-EC551DC164FE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19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00050" y="2148418"/>
            <a:ext cx="3014663" cy="62843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29012" y="2148418"/>
            <a:ext cx="3014663" cy="62843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36F77-D399-4220-9D15-565E80279744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52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A6C6C-D840-4E9B-8DE6-FAD0A00F260D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007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165B9-F0F5-4A2D-82D9-5AC0EF9E6075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318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2D6F9-44CD-4D75-9129-D4F61311AC3E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5611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8F786-2727-4D2E-9A9D-0D6CBC77CDC4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439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EDE11-3817-4A4A-838A-312F5872413B}" type="slidenum">
              <a:rPr lang="ru-RU">
                <a:solidFill>
                  <a:srgbClr val="003366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7435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87"/>
          <p:cNvGraphicFramePr>
            <a:graphicFrameLocks noChangeAspect="1"/>
          </p:cNvGraphicFramePr>
          <p:nvPr/>
        </p:nvGraphicFramePr>
        <p:xfrm>
          <a:off x="0" y="0"/>
          <a:ext cx="6858000" cy="2133600"/>
        </p:xfrm>
        <a:graphic>
          <a:graphicData uri="http://schemas.openxmlformats.org/presentationml/2006/ole">
            <p:oleObj spid="_x0000_s3077" name="Image" r:id="rId14" imgW="13003175" imgH="2577778" progId="">
              <p:embed/>
            </p:oleObj>
          </a:graphicData>
        </a:graphic>
      </p:graphicFrame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00050" y="2148418"/>
            <a:ext cx="6143625" cy="628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3143250" y="8636000"/>
            <a:ext cx="628650" cy="349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574CA2-C547-49A7-AB1B-58C64C695649}" type="slidenum">
              <a:rPr lang="ru-RU">
                <a:solidFill>
                  <a:srgbClr val="003366"/>
                </a:solidFill>
                <a:latin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3366"/>
              </a:solidFill>
              <a:latin typeface="Verdana" pitchFamily="34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00050" y="812801"/>
            <a:ext cx="4800600" cy="649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220266" y="8636000"/>
            <a:ext cx="1428750" cy="349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  <a:latin typeface="Verdana" pitchFamily="34" charset="0"/>
            </a:endParaRPr>
          </a:p>
        </p:txBody>
      </p:sp>
      <p:pic>
        <p:nvPicPr>
          <p:cNvPr id="1032" name="Picture 84" descr="p1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1" y="254000"/>
            <a:ext cx="1088231" cy="27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62891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Relationship Id="rId11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emf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2547450953"/>
              </p:ext>
            </p:extLst>
          </p:nvPr>
        </p:nvGraphicFramePr>
        <p:xfrm>
          <a:off x="188640" y="2339752"/>
          <a:ext cx="6597352" cy="3663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="" xmlns:p14="http://schemas.microsoft.com/office/powerpoint/2010/main" val="2354919586"/>
              </p:ext>
            </p:extLst>
          </p:nvPr>
        </p:nvGraphicFramePr>
        <p:xfrm>
          <a:off x="948779" y="251521"/>
          <a:ext cx="5121697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56" y="6444208"/>
            <a:ext cx="6696744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762715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2596962255"/>
              </p:ext>
            </p:extLst>
          </p:nvPr>
        </p:nvGraphicFramePr>
        <p:xfrm>
          <a:off x="0" y="1187624"/>
          <a:ext cx="6858000" cy="7848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5565835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4127127830"/>
              </p:ext>
            </p:extLst>
          </p:nvPr>
        </p:nvGraphicFramePr>
        <p:xfrm>
          <a:off x="188640" y="899592"/>
          <a:ext cx="6480720" cy="7327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112098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1761691631"/>
              </p:ext>
            </p:extLst>
          </p:nvPr>
        </p:nvGraphicFramePr>
        <p:xfrm>
          <a:off x="332656" y="899592"/>
          <a:ext cx="6120680" cy="7848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3778952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3023616183"/>
              </p:ext>
            </p:extLst>
          </p:nvPr>
        </p:nvGraphicFramePr>
        <p:xfrm>
          <a:off x="260648" y="827584"/>
          <a:ext cx="6453336" cy="8125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514137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2">
  <a:themeElements>
    <a:clrScheme name="cdb2004199l 3">
      <a:dk1>
        <a:srgbClr val="000000"/>
      </a:dk1>
      <a:lt1>
        <a:srgbClr val="FFFFFF"/>
      </a:lt1>
      <a:dk2>
        <a:srgbClr val="003366"/>
      </a:dk2>
      <a:lt2>
        <a:srgbClr val="C0C0C0"/>
      </a:lt2>
      <a:accent1>
        <a:srgbClr val="229450"/>
      </a:accent1>
      <a:accent2>
        <a:srgbClr val="E3892F"/>
      </a:accent2>
      <a:accent3>
        <a:srgbClr val="FFFFFF"/>
      </a:accent3>
      <a:accent4>
        <a:srgbClr val="000000"/>
      </a:accent4>
      <a:accent5>
        <a:srgbClr val="ABC8B3"/>
      </a:accent5>
      <a:accent6>
        <a:srgbClr val="CE7C2A"/>
      </a:accent6>
      <a:hlink>
        <a:srgbClr val="0099CC"/>
      </a:hlink>
      <a:folHlink>
        <a:srgbClr val="855ADA"/>
      </a:folHlink>
    </a:clrScheme>
    <a:fontScheme name="cdb2004199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99l 1">
        <a:dk1>
          <a:srgbClr val="000000"/>
        </a:dk1>
        <a:lt1>
          <a:srgbClr val="FFFFFF"/>
        </a:lt1>
        <a:dk2>
          <a:srgbClr val="003399"/>
        </a:dk2>
        <a:lt2>
          <a:srgbClr val="C0C0C0"/>
        </a:lt2>
        <a:accent1>
          <a:srgbClr val="64B4DC"/>
        </a:accent1>
        <a:accent2>
          <a:srgbClr val="EA4A46"/>
        </a:accent2>
        <a:accent3>
          <a:srgbClr val="FFFFFF"/>
        </a:accent3>
        <a:accent4>
          <a:srgbClr val="000000"/>
        </a:accent4>
        <a:accent5>
          <a:srgbClr val="B8D6EB"/>
        </a:accent5>
        <a:accent6>
          <a:srgbClr val="D4423F"/>
        </a:accent6>
        <a:hlink>
          <a:srgbClr val="441FCD"/>
        </a:hlink>
        <a:folHlink>
          <a:srgbClr val="AAC85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99l 2">
        <a:dk1>
          <a:srgbClr val="000000"/>
        </a:dk1>
        <a:lt1>
          <a:srgbClr val="FFFFFF"/>
        </a:lt1>
        <a:dk2>
          <a:srgbClr val="480048"/>
        </a:dk2>
        <a:lt2>
          <a:srgbClr val="C0C0C0"/>
        </a:lt2>
        <a:accent1>
          <a:srgbClr val="DE791E"/>
        </a:accent1>
        <a:accent2>
          <a:srgbClr val="38A0DA"/>
        </a:accent2>
        <a:accent3>
          <a:srgbClr val="FFFFFF"/>
        </a:accent3>
        <a:accent4>
          <a:srgbClr val="000000"/>
        </a:accent4>
        <a:accent5>
          <a:srgbClr val="ECBEAB"/>
        </a:accent5>
        <a:accent6>
          <a:srgbClr val="3291C5"/>
        </a:accent6>
        <a:hlink>
          <a:srgbClr val="009999"/>
        </a:hlink>
        <a:folHlink>
          <a:srgbClr val="66A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99l 3">
        <a:dk1>
          <a:srgbClr val="000000"/>
        </a:dk1>
        <a:lt1>
          <a:srgbClr val="FFFFFF"/>
        </a:lt1>
        <a:dk2>
          <a:srgbClr val="003366"/>
        </a:dk2>
        <a:lt2>
          <a:srgbClr val="C0C0C0"/>
        </a:lt2>
        <a:accent1>
          <a:srgbClr val="229450"/>
        </a:accent1>
        <a:accent2>
          <a:srgbClr val="E3892F"/>
        </a:accent2>
        <a:accent3>
          <a:srgbClr val="FFFFFF"/>
        </a:accent3>
        <a:accent4>
          <a:srgbClr val="000000"/>
        </a:accent4>
        <a:accent5>
          <a:srgbClr val="ABC8B3"/>
        </a:accent5>
        <a:accent6>
          <a:srgbClr val="CE7C2A"/>
        </a:accent6>
        <a:hlink>
          <a:srgbClr val="0099CC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443</Words>
  <Application>Microsoft Office PowerPoint</Application>
  <PresentationFormat>Экран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Тема2</vt:lpstr>
      <vt:lpstr>Image</vt:lpstr>
      <vt:lpstr>Слайд 1</vt:lpstr>
      <vt:lpstr>Слайд 2</vt:lpstr>
      <vt:lpstr>Слайд 3</vt:lpstr>
      <vt:lpstr>Слайд 4</vt:lpstr>
      <vt:lpstr>Слайд 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Crown</dc:creator>
  <cp:lastModifiedBy>Тамила</cp:lastModifiedBy>
  <cp:revision>7</cp:revision>
  <dcterms:created xsi:type="dcterms:W3CDTF">2016-08-06T13:37:54Z</dcterms:created>
  <dcterms:modified xsi:type="dcterms:W3CDTF">2018-04-19T09:53:18Z</dcterms:modified>
</cp:coreProperties>
</file>